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1669" r:id="rId2"/>
    <p:sldId id="351" r:id="rId3"/>
    <p:sldId id="1657" r:id="rId4"/>
    <p:sldId id="1665" r:id="rId5"/>
    <p:sldId id="1664" r:id="rId6"/>
    <p:sldId id="1667" r:id="rId7"/>
    <p:sldId id="1668" r:id="rId8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3B9C1BC7-1843-4BBD-B1A2-5CD35F3908CE}">
          <p14:sldIdLst>
            <p14:sldId id="1669"/>
            <p14:sldId id="351"/>
            <p14:sldId id="1657"/>
            <p14:sldId id="1665"/>
            <p14:sldId id="1664"/>
            <p14:sldId id="1667"/>
            <p14:sldId id="166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A82F"/>
    <a:srgbClr val="247C3E"/>
    <a:srgbClr val="99FF99"/>
    <a:srgbClr val="CCFF99"/>
    <a:srgbClr val="996633"/>
    <a:srgbClr val="89979F"/>
    <a:srgbClr val="FFC685"/>
    <a:srgbClr val="A4A4A4"/>
    <a:srgbClr val="D0E5F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4092" autoAdjust="0"/>
  </p:normalViewPr>
  <p:slideViewPr>
    <p:cSldViewPr snapToGrid="0">
      <p:cViewPr varScale="1">
        <p:scale>
          <a:sx n="82" d="100"/>
          <a:sy n="82" d="100"/>
        </p:scale>
        <p:origin x="171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6258"/>
    </p:cViewPr>
  </p:sorterViewPr>
  <p:notesViewPr>
    <p:cSldViewPr snapToGrid="0">
      <p:cViewPr varScale="1">
        <p:scale>
          <a:sx n="79" d="100"/>
          <a:sy n="79" d="100"/>
        </p:scale>
        <p:origin x="224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Holbrook" userId="d6586ac4-8c1f-43e5-8ba9-2dc37789b3b2" providerId="ADAL" clId="{14F6C40B-0347-4CEB-BF46-ADB200D1AE67}"/>
    <pc:docChg chg="undo custSel addSld delSld modSld modSection">
      <pc:chgData name="Jennifer Holbrook" userId="d6586ac4-8c1f-43e5-8ba9-2dc37789b3b2" providerId="ADAL" clId="{14F6C40B-0347-4CEB-BF46-ADB200D1AE67}" dt="2026-10-19T15:42:37.028" v="4150" actId="14100"/>
      <pc:docMkLst>
        <pc:docMk/>
      </pc:docMkLst>
      <pc:sldChg chg="addSp delSp modSp mod modClrScheme delAnim modAnim chgLayout modNotesTx">
        <pc:chgData name="Jennifer Holbrook" userId="d6586ac4-8c1f-43e5-8ba9-2dc37789b3b2" providerId="ADAL" clId="{14F6C40B-0347-4CEB-BF46-ADB200D1AE67}" dt="2026-10-09T17:24:07.538" v="4040" actId="14100"/>
        <pc:sldMkLst>
          <pc:docMk/>
          <pc:sldMk cId="3111447815" sldId="351"/>
        </pc:sldMkLst>
        <pc:spChg chg="mod ord">
          <ac:chgData name="Jennifer Holbrook" userId="d6586ac4-8c1f-43e5-8ba9-2dc37789b3b2" providerId="ADAL" clId="{14F6C40B-0347-4CEB-BF46-ADB200D1AE67}" dt="2026-10-08T17:51:52.710" v="412" actId="20577"/>
          <ac:spMkLst>
            <pc:docMk/>
            <pc:sldMk cId="3111447815" sldId="351"/>
            <ac:spMk id="2" creationId="{DFF79167-ADE7-D1DE-649C-C454C63EAE5E}"/>
          </ac:spMkLst>
        </pc:spChg>
        <pc:spChg chg="mod ord">
          <ac:chgData name="Jennifer Holbrook" userId="d6586ac4-8c1f-43e5-8ba9-2dc37789b3b2" providerId="ADAL" clId="{14F6C40B-0347-4CEB-BF46-ADB200D1AE67}" dt="2026-10-08T17:12:58.404" v="37" actId="700"/>
          <ac:spMkLst>
            <pc:docMk/>
            <pc:sldMk cId="3111447815" sldId="351"/>
            <ac:spMk id="4" creationId="{BE1B6089-D784-FEE9-F4EA-C02D824A8CD8}"/>
          </ac:spMkLst>
        </pc:spChg>
        <pc:picChg chg="add mod">
          <ac:chgData name="Jennifer Holbrook" userId="d6586ac4-8c1f-43e5-8ba9-2dc37789b3b2" providerId="ADAL" clId="{14F6C40B-0347-4CEB-BF46-ADB200D1AE67}" dt="2026-10-09T17:24:07.538" v="4040" actId="14100"/>
          <ac:picMkLst>
            <pc:docMk/>
            <pc:sldMk cId="3111447815" sldId="351"/>
            <ac:picMk id="8" creationId="{9BBBFB58-B118-B6EB-E58B-CB3BD2C867B0}"/>
          </ac:picMkLst>
        </pc:picChg>
      </pc:sldChg>
      <pc:sldChg chg="addSp delSp modSp mod delAnim modAnim modNotesTx">
        <pc:chgData name="Jennifer Holbrook" userId="d6586ac4-8c1f-43e5-8ba9-2dc37789b3b2" providerId="ADAL" clId="{14F6C40B-0347-4CEB-BF46-ADB200D1AE67}" dt="2026-10-19T15:42:37.028" v="4150" actId="14100"/>
        <pc:sldMkLst>
          <pc:docMk/>
          <pc:sldMk cId="398232412" sldId="1657"/>
        </pc:sldMkLst>
        <pc:spChg chg="mod">
          <ac:chgData name="Jennifer Holbrook" userId="d6586ac4-8c1f-43e5-8ba9-2dc37789b3b2" providerId="ADAL" clId="{14F6C40B-0347-4CEB-BF46-ADB200D1AE67}" dt="2026-10-08T18:21:59.542" v="677" actId="20577"/>
          <ac:spMkLst>
            <pc:docMk/>
            <pc:sldMk cId="398232412" sldId="1657"/>
            <ac:spMk id="8" creationId="{2DBC83E2-01A4-88BD-7DBB-0FC870C49C3A}"/>
          </ac:spMkLst>
        </pc:spChg>
        <pc:picChg chg="add del mod">
          <ac:chgData name="Jennifer Holbrook" userId="d6586ac4-8c1f-43e5-8ba9-2dc37789b3b2" providerId="ADAL" clId="{14F6C40B-0347-4CEB-BF46-ADB200D1AE67}" dt="2026-10-19T15:32:47.679" v="4143" actId="478"/>
          <ac:picMkLst>
            <pc:docMk/>
            <pc:sldMk cId="398232412" sldId="1657"/>
            <ac:picMk id="4" creationId="{9108B98E-FA6D-F573-C249-2E99173EFCC4}"/>
          </ac:picMkLst>
        </pc:picChg>
        <pc:picChg chg="add mod">
          <ac:chgData name="Jennifer Holbrook" userId="d6586ac4-8c1f-43e5-8ba9-2dc37789b3b2" providerId="ADAL" clId="{14F6C40B-0347-4CEB-BF46-ADB200D1AE67}" dt="2026-10-19T15:42:37.028" v="4150" actId="14100"/>
          <ac:picMkLst>
            <pc:docMk/>
            <pc:sldMk cId="398232412" sldId="1657"/>
            <ac:picMk id="6" creationId="{73CC0477-5953-4E6C-162B-4840F69CF08E}"/>
          </ac:picMkLst>
        </pc:picChg>
        <pc:picChg chg="add del mod">
          <ac:chgData name="Jennifer Holbrook" userId="d6586ac4-8c1f-43e5-8ba9-2dc37789b3b2" providerId="ADAL" clId="{14F6C40B-0347-4CEB-BF46-ADB200D1AE67}" dt="2026-10-19T15:32:37.856" v="4140" actId="478"/>
          <ac:picMkLst>
            <pc:docMk/>
            <pc:sldMk cId="398232412" sldId="1657"/>
            <ac:picMk id="16" creationId="{756494C9-A5FE-0228-82CE-1B5D9C575BDE}"/>
          </ac:picMkLst>
        </pc:picChg>
      </pc:sldChg>
      <pc:sldChg chg="addSp delSp modSp mod delAnim modAnim">
        <pc:chgData name="Jennifer Holbrook" userId="d6586ac4-8c1f-43e5-8ba9-2dc37789b3b2" providerId="ADAL" clId="{14F6C40B-0347-4CEB-BF46-ADB200D1AE67}" dt="2026-10-09T18:42:02.515" v="4129" actId="14100"/>
        <pc:sldMkLst>
          <pc:docMk/>
          <pc:sldMk cId="1309017193" sldId="1664"/>
        </pc:sldMkLst>
        <pc:spChg chg="mod">
          <ac:chgData name="Jennifer Holbrook" userId="d6586ac4-8c1f-43e5-8ba9-2dc37789b3b2" providerId="ADAL" clId="{14F6C40B-0347-4CEB-BF46-ADB200D1AE67}" dt="2026-10-08T22:21:28.863" v="2113" actId="20577"/>
          <ac:spMkLst>
            <pc:docMk/>
            <pc:sldMk cId="1309017193" sldId="1664"/>
            <ac:spMk id="2" creationId="{44615DDD-80A3-184E-850B-BF3B84131137}"/>
          </ac:spMkLst>
        </pc:spChg>
        <pc:picChg chg="add mod">
          <ac:chgData name="Jennifer Holbrook" userId="d6586ac4-8c1f-43e5-8ba9-2dc37789b3b2" providerId="ADAL" clId="{14F6C40B-0347-4CEB-BF46-ADB200D1AE67}" dt="2026-10-09T18:42:02.515" v="4129" actId="14100"/>
          <ac:picMkLst>
            <pc:docMk/>
            <pc:sldMk cId="1309017193" sldId="1664"/>
            <ac:picMk id="12" creationId="{3B989C2E-A1A1-79D2-7276-7A44774FB5BD}"/>
          </ac:picMkLst>
        </pc:picChg>
      </pc:sldChg>
      <pc:sldChg chg="addSp delSp modSp mod delAnim">
        <pc:chgData name="Jennifer Holbrook" userId="d6586ac4-8c1f-43e5-8ba9-2dc37789b3b2" providerId="ADAL" clId="{14F6C40B-0347-4CEB-BF46-ADB200D1AE67}" dt="2026-10-09T18:40:41.047" v="4124" actId="14100"/>
        <pc:sldMkLst>
          <pc:docMk/>
          <pc:sldMk cId="2477254691" sldId="1665"/>
        </pc:sldMkLst>
        <pc:spChg chg="mod">
          <ac:chgData name="Jennifer Holbrook" userId="d6586ac4-8c1f-43e5-8ba9-2dc37789b3b2" providerId="ADAL" clId="{14F6C40B-0347-4CEB-BF46-ADB200D1AE67}" dt="2026-10-08T18:46:12.152" v="1192" actId="20577"/>
          <ac:spMkLst>
            <pc:docMk/>
            <pc:sldMk cId="2477254691" sldId="1665"/>
            <ac:spMk id="2" creationId="{7BE05140-81E1-EAEA-4525-479526F760B3}"/>
          </ac:spMkLst>
        </pc:spChg>
        <pc:picChg chg="add mod">
          <ac:chgData name="Jennifer Holbrook" userId="d6586ac4-8c1f-43e5-8ba9-2dc37789b3b2" providerId="ADAL" clId="{14F6C40B-0347-4CEB-BF46-ADB200D1AE67}" dt="2026-10-09T18:40:41.047" v="4124" actId="14100"/>
          <ac:picMkLst>
            <pc:docMk/>
            <pc:sldMk cId="2477254691" sldId="1665"/>
            <ac:picMk id="8" creationId="{B81E4196-9797-4734-9461-CFBA121D53B1}"/>
          </ac:picMkLst>
        </pc:picChg>
      </pc:sldChg>
      <pc:sldChg chg="addSp delSp modSp mod delAnim modNotesTx">
        <pc:chgData name="Jennifer Holbrook" userId="d6586ac4-8c1f-43e5-8ba9-2dc37789b3b2" providerId="ADAL" clId="{14F6C40B-0347-4CEB-BF46-ADB200D1AE67}" dt="2026-10-19T15:40:47.432" v="4147" actId="14100"/>
        <pc:sldMkLst>
          <pc:docMk/>
          <pc:sldMk cId="775614321" sldId="1667"/>
        </pc:sldMkLst>
        <pc:spChg chg="mod">
          <ac:chgData name="Jennifer Holbrook" userId="d6586ac4-8c1f-43e5-8ba9-2dc37789b3b2" providerId="ADAL" clId="{14F6C40B-0347-4CEB-BF46-ADB200D1AE67}" dt="2026-10-08T22:58:04.502" v="3642" actId="20577"/>
          <ac:spMkLst>
            <pc:docMk/>
            <pc:sldMk cId="775614321" sldId="1667"/>
            <ac:spMk id="2" creationId="{E1D0784A-FA10-0BD4-57A2-452D2786AD9B}"/>
          </ac:spMkLst>
        </pc:spChg>
        <pc:spChg chg="mod">
          <ac:chgData name="Jennifer Holbrook" userId="d6586ac4-8c1f-43e5-8ba9-2dc37789b3b2" providerId="ADAL" clId="{14F6C40B-0347-4CEB-BF46-ADB200D1AE67}" dt="2026-10-08T22:56:43.066" v="3625" actId="207"/>
          <ac:spMkLst>
            <pc:docMk/>
            <pc:sldMk cId="775614321" sldId="1667"/>
            <ac:spMk id="6" creationId="{D5AC45E6-FADC-9D04-7B73-6DB17C19B963}"/>
          </ac:spMkLst>
        </pc:spChg>
        <pc:spChg chg="del mod">
          <ac:chgData name="Jennifer Holbrook" userId="d6586ac4-8c1f-43e5-8ba9-2dc37789b3b2" providerId="ADAL" clId="{14F6C40B-0347-4CEB-BF46-ADB200D1AE67}" dt="2026-10-19T15:29:15.735" v="4136" actId="478"/>
          <ac:spMkLst>
            <pc:docMk/>
            <pc:sldMk cId="775614321" sldId="1667"/>
            <ac:spMk id="7" creationId="{A8FF4706-6956-8879-2F55-A06A4A06DAE7}"/>
          </ac:spMkLst>
        </pc:spChg>
        <pc:spChg chg="mod">
          <ac:chgData name="Jennifer Holbrook" userId="d6586ac4-8c1f-43e5-8ba9-2dc37789b3b2" providerId="ADAL" clId="{14F6C40B-0347-4CEB-BF46-ADB200D1AE67}" dt="2026-10-08T22:56:51.775" v="3627" actId="207"/>
          <ac:spMkLst>
            <pc:docMk/>
            <pc:sldMk cId="775614321" sldId="1667"/>
            <ac:spMk id="8" creationId="{E26340F8-8128-068A-138F-CE0612BF4FF4}"/>
          </ac:spMkLst>
        </pc:spChg>
        <pc:spChg chg="mod">
          <ac:chgData name="Jennifer Holbrook" userId="d6586ac4-8c1f-43e5-8ba9-2dc37789b3b2" providerId="ADAL" clId="{14F6C40B-0347-4CEB-BF46-ADB200D1AE67}" dt="2026-10-08T22:56:55.606" v="3628" actId="207"/>
          <ac:spMkLst>
            <pc:docMk/>
            <pc:sldMk cId="775614321" sldId="1667"/>
            <ac:spMk id="9" creationId="{D87AA809-E702-D579-3F16-DD7515A9B622}"/>
          </ac:spMkLst>
        </pc:spChg>
        <pc:picChg chg="add del mod">
          <ac:chgData name="Jennifer Holbrook" userId="d6586ac4-8c1f-43e5-8ba9-2dc37789b3b2" providerId="ADAL" clId="{14F6C40B-0347-4CEB-BF46-ADB200D1AE67}" dt="2026-10-19T15:40:42.334" v="4145" actId="478"/>
          <ac:picMkLst>
            <pc:docMk/>
            <pc:sldMk cId="775614321" sldId="1667"/>
            <ac:picMk id="5" creationId="{67E5521B-88FD-51A2-D8D0-CA75C85E3CC4}"/>
          </ac:picMkLst>
        </pc:picChg>
        <pc:picChg chg="add mod">
          <ac:chgData name="Jennifer Holbrook" userId="d6586ac4-8c1f-43e5-8ba9-2dc37789b3b2" providerId="ADAL" clId="{14F6C40B-0347-4CEB-BF46-ADB200D1AE67}" dt="2026-10-19T15:40:47.432" v="4147" actId="14100"/>
          <ac:picMkLst>
            <pc:docMk/>
            <pc:sldMk cId="775614321" sldId="1667"/>
            <ac:picMk id="12" creationId="{ACD2C918-2B44-CD9E-F71B-957F17BAC327}"/>
          </ac:picMkLst>
        </pc:picChg>
        <pc:picChg chg="add del mod">
          <ac:chgData name="Jennifer Holbrook" userId="d6586ac4-8c1f-43e5-8ba9-2dc37789b3b2" providerId="ADAL" clId="{14F6C40B-0347-4CEB-BF46-ADB200D1AE67}" dt="2026-10-19T15:29:10.516" v="4135" actId="478"/>
          <ac:picMkLst>
            <pc:docMk/>
            <pc:sldMk cId="775614321" sldId="1667"/>
            <ac:picMk id="15" creationId="{601ECF2B-4584-31BC-4F8C-1759BA808F01}"/>
          </ac:picMkLst>
        </pc:picChg>
      </pc:sldChg>
      <pc:sldChg chg="addSp delSp modSp new mod">
        <pc:chgData name="Jennifer Holbrook" userId="d6586ac4-8c1f-43e5-8ba9-2dc37789b3b2" providerId="ADAL" clId="{14F6C40B-0347-4CEB-BF46-ADB200D1AE67}" dt="2026-10-09T17:38:16.034" v="4096" actId="14100"/>
        <pc:sldMkLst>
          <pc:docMk/>
          <pc:sldMk cId="991038733" sldId="1668"/>
        </pc:sldMkLst>
        <pc:spChg chg="mod">
          <ac:chgData name="Jennifer Holbrook" userId="d6586ac4-8c1f-43e5-8ba9-2dc37789b3b2" providerId="ADAL" clId="{14F6C40B-0347-4CEB-BF46-ADB200D1AE67}" dt="2026-10-08T22:58:19.189" v="3658" actId="20577"/>
          <ac:spMkLst>
            <pc:docMk/>
            <pc:sldMk cId="991038733" sldId="1668"/>
            <ac:spMk id="2" creationId="{F666C5AE-D150-D3FB-90A3-09B839C9F368}"/>
          </ac:spMkLst>
        </pc:spChg>
        <pc:picChg chg="add mod">
          <ac:chgData name="Jennifer Holbrook" userId="d6586ac4-8c1f-43e5-8ba9-2dc37789b3b2" providerId="ADAL" clId="{14F6C40B-0347-4CEB-BF46-ADB200D1AE67}" dt="2026-10-09T17:38:16.034" v="4096" actId="14100"/>
          <ac:picMkLst>
            <pc:docMk/>
            <pc:sldMk cId="991038733" sldId="1668"/>
            <ac:picMk id="5" creationId="{79FBFB23-8BC0-F62F-F0AB-579EA5FCE6B8}"/>
          </ac:picMkLst>
        </pc:picChg>
      </pc:sldChg>
      <pc:sldChg chg="addSp delSp modSp new mod modClrScheme chgLayout">
        <pc:chgData name="Jennifer Holbrook" userId="d6586ac4-8c1f-43e5-8ba9-2dc37789b3b2" providerId="ADAL" clId="{14F6C40B-0347-4CEB-BF46-ADB200D1AE67}" dt="2026-10-09T17:45:29.016" v="4113" actId="22"/>
        <pc:sldMkLst>
          <pc:docMk/>
          <pc:sldMk cId="2848420771" sldId="1669"/>
        </pc:sldMkLst>
        <pc:spChg chg="mod ord">
          <ac:chgData name="Jennifer Holbrook" userId="d6586ac4-8c1f-43e5-8ba9-2dc37789b3b2" providerId="ADAL" clId="{14F6C40B-0347-4CEB-BF46-ADB200D1AE67}" dt="2026-10-09T17:45:27.219" v="4112" actId="700"/>
          <ac:spMkLst>
            <pc:docMk/>
            <pc:sldMk cId="2848420771" sldId="1669"/>
            <ac:spMk id="4" creationId="{5B9E4647-C931-2689-33D0-7CBC8A1A2858}"/>
          </ac:spMkLst>
        </pc:spChg>
        <pc:picChg chg="add">
          <ac:chgData name="Jennifer Holbrook" userId="d6586ac4-8c1f-43e5-8ba9-2dc37789b3b2" providerId="ADAL" clId="{14F6C40B-0347-4CEB-BF46-ADB200D1AE67}" dt="2026-10-09T17:45:29.016" v="4113" actId="22"/>
          <ac:picMkLst>
            <pc:docMk/>
            <pc:sldMk cId="2848420771" sldId="1669"/>
            <ac:picMk id="6" creationId="{43DDF5E0-E467-FB81-B3EA-A9B25492762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11699" cy="463407"/>
          </a:xfrm>
          <a:prstGeom prst="rect">
            <a:avLst/>
          </a:prstGeom>
        </p:spPr>
        <p:txBody>
          <a:bodyPr vert="horz" lIns="92467" tIns="46234" rIns="92467" bIns="4623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2"/>
            <a:ext cx="3011699" cy="463407"/>
          </a:xfrm>
          <a:prstGeom prst="rect">
            <a:avLst/>
          </a:prstGeom>
        </p:spPr>
        <p:txBody>
          <a:bodyPr vert="horz" lIns="92467" tIns="46234" rIns="92467" bIns="46234" rtlCol="0"/>
          <a:lstStyle>
            <a:lvl1pPr algn="r">
              <a:defRPr sz="1200"/>
            </a:lvl1pPr>
          </a:lstStyle>
          <a:p>
            <a:fld id="{B122A035-19B4-4A09-AFAE-351F06989529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67" tIns="46234" rIns="92467" bIns="4623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67" tIns="46234" rIns="92467" bIns="4623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69"/>
            <a:ext cx="3011699" cy="463406"/>
          </a:xfrm>
          <a:prstGeom prst="rect">
            <a:avLst/>
          </a:prstGeom>
        </p:spPr>
        <p:txBody>
          <a:bodyPr vert="horz" lIns="92467" tIns="46234" rIns="92467" bIns="4623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6"/>
          </a:xfrm>
          <a:prstGeom prst="rect">
            <a:avLst/>
          </a:prstGeom>
        </p:spPr>
        <p:txBody>
          <a:bodyPr vert="horz" lIns="92467" tIns="46234" rIns="92467" bIns="46234" rtlCol="0" anchor="b"/>
          <a:lstStyle>
            <a:lvl1pPr algn="r">
              <a:defRPr sz="1200"/>
            </a:lvl1pPr>
          </a:lstStyle>
          <a:p>
            <a:fld id="{15B56BF5-373A-438D-BDFD-88733D017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62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are aware our planning process consists of a major update, annual updates to the Commission thereafter.  The major updates are completed about every 2 years, the last one was completed and presented to you in February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0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14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6400D-A526-1D98-3C39-D47FD6E39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CF0867-A608-A7E0-8C50-2D013F1FA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A5A74A-7A30-5B3C-3633-7045F4400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1BC18-9426-034A-2B96-1F73127DCD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498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51EA8-F4E6-0057-DD02-4DE153440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0108E-4F67-D840-F33C-1701763A5A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B07705-779F-2295-08D6-006A6BBB0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4AA0A-7DDB-8B3A-CE59-386FDE9B3A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88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will see in the upcoming budget presentations, there are no major initiatives that have been added to the plan.  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pLTE</a:t>
            </a:r>
            <a:r>
              <a:rPr lang="en-US" dirty="0"/>
              <a:t> project is on track and has been included in the budget, substation security was pushed out a year, but we continued efforts to modernize the security systems around the campus. We have completed the foundational tasks to support developing a proof of concept using machine learning in the first half of 2027</a:t>
            </a:r>
          </a:p>
          <a:p>
            <a:endParaRPr lang="en-US" dirty="0"/>
          </a:p>
          <a:p>
            <a:r>
              <a:rPr lang="en-US" dirty="0"/>
              <a:t>We will be back in 2027 to provide an update to the Commission and will be preparing the next comprehensive plan in 2028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597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03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 flip="none" rotWithShape="1">
          <a:gsLst>
            <a:gs pos="49000">
              <a:schemeClr val="bg2"/>
            </a:gs>
            <a:gs pos="100000">
              <a:srgbClr val="153348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 cover">
            <a:extLst>
              <a:ext uri="{FF2B5EF4-FFF2-40B4-BE49-F238E27FC236}">
                <a16:creationId xmlns:a16="http://schemas.microsoft.com/office/drawing/2014/main" id="{B4A41C9B-41A0-0295-D4F5-DA3C7643126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49000">
                <a:schemeClr val="tx2"/>
              </a:gs>
              <a:gs pos="100000">
                <a:schemeClr val="tx1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Placeholder" descr="A truck on the road&#10;&#10;AI-generated content may be incorrect.">
            <a:extLst>
              <a:ext uri="{FF2B5EF4-FFF2-40B4-BE49-F238E27FC236}">
                <a16:creationId xmlns:a16="http://schemas.microsoft.com/office/drawing/2014/main" id="{CC3A2E5B-8D1C-F07C-C8FD-65AC3DCCC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" t="38759" b="13411"/>
          <a:stretch/>
        </p:blipFill>
        <p:spPr>
          <a:xfrm>
            <a:off x="0" y="0"/>
            <a:ext cx="12192000" cy="4489041"/>
          </a:xfrm>
          <a:prstGeom prst="rect">
            <a:avLst/>
          </a:prstGeom>
        </p:spPr>
      </p:pic>
      <p:sp>
        <p:nvSpPr>
          <p:cNvPr id="17" name="divider">
            <a:extLst>
              <a:ext uri="{FF2B5EF4-FFF2-40B4-BE49-F238E27FC236}">
                <a16:creationId xmlns:a16="http://schemas.microsoft.com/office/drawing/2014/main" id="{057982F5-B298-29BB-D665-D21D6382782A}"/>
              </a:ext>
            </a:extLst>
          </p:cNvPr>
          <p:cNvSpPr/>
          <p:nvPr userDrawn="1"/>
        </p:nvSpPr>
        <p:spPr>
          <a:xfrm>
            <a:off x="0" y="4400550"/>
            <a:ext cx="12192001" cy="182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ubtitle placeholder">
            <a:extLst>
              <a:ext uri="{FF2B5EF4-FFF2-40B4-BE49-F238E27FC236}">
                <a16:creationId xmlns:a16="http://schemas.microsoft.com/office/drawing/2014/main" id="{975235FE-6CB7-F3D3-54CA-D18009894F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6016" y="4879340"/>
            <a:ext cx="7313297" cy="1682750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subtitle</a:t>
            </a:r>
          </a:p>
          <a:p>
            <a:pPr lvl="0"/>
            <a:r>
              <a:rPr lang="en-US" dirty="0"/>
              <a:t>Subtitle 2</a:t>
            </a:r>
          </a:p>
        </p:txBody>
      </p:sp>
      <p:sp>
        <p:nvSpPr>
          <p:cNvPr id="27" name="Title background">
            <a:extLst>
              <a:ext uri="{FF2B5EF4-FFF2-40B4-BE49-F238E27FC236}">
                <a16:creationId xmlns:a16="http://schemas.microsoft.com/office/drawing/2014/main" id="{1FF99432-8E24-03BC-BE36-FE45FA10E93F}"/>
              </a:ext>
            </a:extLst>
          </p:cNvPr>
          <p:cNvSpPr/>
          <p:nvPr userDrawn="1"/>
        </p:nvSpPr>
        <p:spPr>
          <a:xfrm>
            <a:off x="2446019" y="0"/>
            <a:ext cx="7326631" cy="3257550"/>
          </a:xfrm>
          <a:custGeom>
            <a:avLst/>
            <a:gdLst>
              <a:gd name="connsiteX0" fmla="*/ 0 w 7326631"/>
              <a:gd name="connsiteY0" fmla="*/ 370121 h 3623310"/>
              <a:gd name="connsiteX1" fmla="*/ 370121 w 7326631"/>
              <a:gd name="connsiteY1" fmla="*/ 0 h 3623310"/>
              <a:gd name="connsiteX2" fmla="*/ 6956510 w 7326631"/>
              <a:gd name="connsiteY2" fmla="*/ 0 h 3623310"/>
              <a:gd name="connsiteX3" fmla="*/ 7326631 w 7326631"/>
              <a:gd name="connsiteY3" fmla="*/ 370121 h 3623310"/>
              <a:gd name="connsiteX4" fmla="*/ 7326631 w 7326631"/>
              <a:gd name="connsiteY4" fmla="*/ 3253189 h 3623310"/>
              <a:gd name="connsiteX5" fmla="*/ 6956510 w 7326631"/>
              <a:gd name="connsiteY5" fmla="*/ 3623310 h 3623310"/>
              <a:gd name="connsiteX6" fmla="*/ 370121 w 7326631"/>
              <a:gd name="connsiteY6" fmla="*/ 3623310 h 3623310"/>
              <a:gd name="connsiteX7" fmla="*/ 0 w 7326631"/>
              <a:gd name="connsiteY7" fmla="*/ 3253189 h 3623310"/>
              <a:gd name="connsiteX8" fmla="*/ 0 w 7326631"/>
              <a:gd name="connsiteY8" fmla="*/ 370121 h 3623310"/>
              <a:gd name="connsiteX0" fmla="*/ 0 w 7326631"/>
              <a:gd name="connsiteY0" fmla="*/ 370121 h 3623310"/>
              <a:gd name="connsiteX1" fmla="*/ 370121 w 7326631"/>
              <a:gd name="connsiteY1" fmla="*/ 0 h 3623310"/>
              <a:gd name="connsiteX2" fmla="*/ 7326631 w 7326631"/>
              <a:gd name="connsiteY2" fmla="*/ 370121 h 3623310"/>
              <a:gd name="connsiteX3" fmla="*/ 7326631 w 7326631"/>
              <a:gd name="connsiteY3" fmla="*/ 3253189 h 3623310"/>
              <a:gd name="connsiteX4" fmla="*/ 6956510 w 7326631"/>
              <a:gd name="connsiteY4" fmla="*/ 3623310 h 3623310"/>
              <a:gd name="connsiteX5" fmla="*/ 370121 w 7326631"/>
              <a:gd name="connsiteY5" fmla="*/ 3623310 h 3623310"/>
              <a:gd name="connsiteX6" fmla="*/ 0 w 7326631"/>
              <a:gd name="connsiteY6" fmla="*/ 3253189 h 3623310"/>
              <a:gd name="connsiteX7" fmla="*/ 0 w 7326631"/>
              <a:gd name="connsiteY7" fmla="*/ 370121 h 3623310"/>
              <a:gd name="connsiteX0" fmla="*/ 0 w 7326631"/>
              <a:gd name="connsiteY0" fmla="*/ 360384 h 3613573"/>
              <a:gd name="connsiteX1" fmla="*/ 7326631 w 7326631"/>
              <a:gd name="connsiteY1" fmla="*/ 360384 h 3613573"/>
              <a:gd name="connsiteX2" fmla="*/ 7326631 w 7326631"/>
              <a:gd name="connsiteY2" fmla="*/ 3243452 h 3613573"/>
              <a:gd name="connsiteX3" fmla="*/ 6956510 w 7326631"/>
              <a:gd name="connsiteY3" fmla="*/ 3613573 h 3613573"/>
              <a:gd name="connsiteX4" fmla="*/ 370121 w 7326631"/>
              <a:gd name="connsiteY4" fmla="*/ 3613573 h 3613573"/>
              <a:gd name="connsiteX5" fmla="*/ 0 w 7326631"/>
              <a:gd name="connsiteY5" fmla="*/ 3243452 h 3613573"/>
              <a:gd name="connsiteX6" fmla="*/ 0 w 7326631"/>
              <a:gd name="connsiteY6" fmla="*/ 360384 h 3613573"/>
              <a:gd name="connsiteX0" fmla="*/ 0 w 7326631"/>
              <a:gd name="connsiteY0" fmla="*/ 216898 h 3470087"/>
              <a:gd name="connsiteX1" fmla="*/ 7326631 w 7326631"/>
              <a:gd name="connsiteY1" fmla="*/ 216898 h 3470087"/>
              <a:gd name="connsiteX2" fmla="*/ 7326631 w 7326631"/>
              <a:gd name="connsiteY2" fmla="*/ 3099966 h 3470087"/>
              <a:gd name="connsiteX3" fmla="*/ 6956510 w 7326631"/>
              <a:gd name="connsiteY3" fmla="*/ 3470087 h 3470087"/>
              <a:gd name="connsiteX4" fmla="*/ 370121 w 7326631"/>
              <a:gd name="connsiteY4" fmla="*/ 3470087 h 3470087"/>
              <a:gd name="connsiteX5" fmla="*/ 0 w 7326631"/>
              <a:gd name="connsiteY5" fmla="*/ 3099966 h 3470087"/>
              <a:gd name="connsiteX6" fmla="*/ 0 w 7326631"/>
              <a:gd name="connsiteY6" fmla="*/ 216898 h 3470087"/>
              <a:gd name="connsiteX0" fmla="*/ 0 w 7326631"/>
              <a:gd name="connsiteY0" fmla="*/ 214986 h 3468175"/>
              <a:gd name="connsiteX1" fmla="*/ 7326631 w 7326631"/>
              <a:gd name="connsiteY1" fmla="*/ 214986 h 3468175"/>
              <a:gd name="connsiteX2" fmla="*/ 7326631 w 7326631"/>
              <a:gd name="connsiteY2" fmla="*/ 3098054 h 3468175"/>
              <a:gd name="connsiteX3" fmla="*/ 6956510 w 7326631"/>
              <a:gd name="connsiteY3" fmla="*/ 3468175 h 3468175"/>
              <a:gd name="connsiteX4" fmla="*/ 370121 w 7326631"/>
              <a:gd name="connsiteY4" fmla="*/ 3468175 h 3468175"/>
              <a:gd name="connsiteX5" fmla="*/ 0 w 7326631"/>
              <a:gd name="connsiteY5" fmla="*/ 3098054 h 3468175"/>
              <a:gd name="connsiteX6" fmla="*/ 0 w 7326631"/>
              <a:gd name="connsiteY6" fmla="*/ 214986 h 3468175"/>
              <a:gd name="connsiteX0" fmla="*/ 0 w 7326631"/>
              <a:gd name="connsiteY0" fmla="*/ 0 h 3253189"/>
              <a:gd name="connsiteX1" fmla="*/ 7326631 w 7326631"/>
              <a:gd name="connsiteY1" fmla="*/ 0 h 3253189"/>
              <a:gd name="connsiteX2" fmla="*/ 7326631 w 7326631"/>
              <a:gd name="connsiteY2" fmla="*/ 2883068 h 3253189"/>
              <a:gd name="connsiteX3" fmla="*/ 6956510 w 7326631"/>
              <a:gd name="connsiteY3" fmla="*/ 3253189 h 3253189"/>
              <a:gd name="connsiteX4" fmla="*/ 370121 w 7326631"/>
              <a:gd name="connsiteY4" fmla="*/ 3253189 h 3253189"/>
              <a:gd name="connsiteX5" fmla="*/ 0 w 7326631"/>
              <a:gd name="connsiteY5" fmla="*/ 2883068 h 3253189"/>
              <a:gd name="connsiteX6" fmla="*/ 0 w 7326631"/>
              <a:gd name="connsiteY6" fmla="*/ 0 h 3253189"/>
              <a:gd name="connsiteX0" fmla="*/ 0 w 7326631"/>
              <a:gd name="connsiteY0" fmla="*/ 0 h 3253189"/>
              <a:gd name="connsiteX1" fmla="*/ 7326631 w 7326631"/>
              <a:gd name="connsiteY1" fmla="*/ 0 h 3253189"/>
              <a:gd name="connsiteX2" fmla="*/ 7326631 w 7326631"/>
              <a:gd name="connsiteY2" fmla="*/ 2883068 h 3253189"/>
              <a:gd name="connsiteX3" fmla="*/ 6956510 w 7326631"/>
              <a:gd name="connsiteY3" fmla="*/ 3253189 h 3253189"/>
              <a:gd name="connsiteX4" fmla="*/ 370121 w 7326631"/>
              <a:gd name="connsiteY4" fmla="*/ 3253189 h 3253189"/>
              <a:gd name="connsiteX5" fmla="*/ 0 w 7326631"/>
              <a:gd name="connsiteY5" fmla="*/ 2883068 h 3253189"/>
              <a:gd name="connsiteX6" fmla="*/ 0 w 7326631"/>
              <a:gd name="connsiteY6" fmla="*/ 0 h 325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6631" h="3253189">
                <a:moveTo>
                  <a:pt x="0" y="0"/>
                </a:moveTo>
                <a:lnTo>
                  <a:pt x="7326631" y="0"/>
                </a:lnTo>
                <a:lnTo>
                  <a:pt x="7326631" y="2883068"/>
                </a:lnTo>
                <a:cubicBezTo>
                  <a:pt x="7326631" y="3087480"/>
                  <a:pt x="7160922" y="3253189"/>
                  <a:pt x="6956510" y="3253189"/>
                </a:cubicBezTo>
                <a:lnTo>
                  <a:pt x="370121" y="3253189"/>
                </a:lnTo>
                <a:cubicBezTo>
                  <a:pt x="165709" y="3253189"/>
                  <a:pt x="0" y="3087480"/>
                  <a:pt x="0" y="288306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" name="Parallelogram 1" hidden="1">
            <a:extLst>
              <a:ext uri="{FF2B5EF4-FFF2-40B4-BE49-F238E27FC236}">
                <a16:creationId xmlns:a16="http://schemas.microsoft.com/office/drawing/2014/main" id="{0BCBD76D-84C0-6F22-6735-079E06821503}"/>
              </a:ext>
            </a:extLst>
          </p:cNvPr>
          <p:cNvSpPr/>
          <p:nvPr userDrawn="1"/>
        </p:nvSpPr>
        <p:spPr>
          <a:xfrm>
            <a:off x="5630090" y="4212559"/>
            <a:ext cx="964237" cy="559115"/>
          </a:xfrm>
          <a:prstGeom prst="parallelogram">
            <a:avLst>
              <a:gd name="adj" fmla="val 27171"/>
            </a:avLst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!BPUD logo">
            <a:extLst>
              <a:ext uri="{FF2B5EF4-FFF2-40B4-BE49-F238E27FC236}">
                <a16:creationId xmlns:a16="http://schemas.microsoft.com/office/drawing/2014/main" id="{3D8D839A-FC9E-5864-720D-EC290882A1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1599" y="282633"/>
            <a:ext cx="1119585" cy="562281"/>
          </a:xfrm>
          <a:prstGeom prst="rect">
            <a:avLst/>
          </a:prstGeom>
        </p:spPr>
      </p:pic>
      <p:sp>
        <p:nvSpPr>
          <p:cNvPr id="24" name="Title">
            <a:extLst>
              <a:ext uri="{FF2B5EF4-FFF2-40B4-BE49-F238E27FC236}">
                <a16:creationId xmlns:a16="http://schemas.microsoft.com/office/drawing/2014/main" id="{6EBD8ED0-0BE2-ABF8-0DEF-1D7EEBC7AA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46016" y="1016000"/>
            <a:ext cx="7313297" cy="22415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616833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DD116-C632-A1B4-0D9D-93EF71BCB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1E66C-464E-54F4-B5C3-BA5234DFE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7EC72-2727-D96A-CCF5-A87B7F3B2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80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B3BD8A-E5FA-EF9D-496D-F22D6B55FF0B}"/>
              </a:ext>
            </a:extLst>
          </p:cNvPr>
          <p:cNvSpPr/>
          <p:nvPr userDrawn="1"/>
        </p:nvSpPr>
        <p:spPr>
          <a:xfrm>
            <a:off x="0" y="0"/>
            <a:ext cx="12192000" cy="32275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background cover">
            <a:extLst>
              <a:ext uri="{FF2B5EF4-FFF2-40B4-BE49-F238E27FC236}">
                <a16:creationId xmlns:a16="http://schemas.microsoft.com/office/drawing/2014/main" id="{95B680EE-643B-83DD-B15A-727F40F3B299}"/>
              </a:ext>
            </a:extLst>
          </p:cNvPr>
          <p:cNvSpPr/>
          <p:nvPr userDrawn="1"/>
        </p:nvSpPr>
        <p:spPr>
          <a:xfrm>
            <a:off x="0" y="3044666"/>
            <a:ext cx="12191999" cy="3813334"/>
          </a:xfrm>
          <a:prstGeom prst="rect">
            <a:avLst/>
          </a:prstGeom>
          <a:gradFill>
            <a:gsLst>
              <a:gs pos="49000">
                <a:schemeClr val="tx2"/>
              </a:gs>
              <a:gs pos="100000">
                <a:schemeClr val="tx1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A176AB-003A-9C32-41C3-9E883F2B9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3044665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DA4A1-683B-9A7E-1334-04279CE79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27545"/>
            <a:ext cx="10515600" cy="363045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8" name="divider">
            <a:extLst>
              <a:ext uri="{FF2B5EF4-FFF2-40B4-BE49-F238E27FC236}">
                <a16:creationId xmlns:a16="http://schemas.microsoft.com/office/drawing/2014/main" id="{C04CBFF3-A288-8305-360F-59635D04BE91}"/>
              </a:ext>
            </a:extLst>
          </p:cNvPr>
          <p:cNvSpPr/>
          <p:nvPr userDrawn="1"/>
        </p:nvSpPr>
        <p:spPr>
          <a:xfrm>
            <a:off x="0" y="3044666"/>
            <a:ext cx="12192001" cy="182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92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6CA49-8CA8-7ECB-7FAD-79F71513D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1E345-3118-B162-E650-29074CDA71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lnSpc>
                <a:spcPct val="100000"/>
              </a:lnSpc>
              <a:spcAft>
                <a:spcPts val="1000"/>
              </a:spcAft>
              <a:defRPr/>
            </a:lvl1pPr>
            <a:lvl2pPr>
              <a:lnSpc>
                <a:spcPct val="100000"/>
              </a:lnSpc>
              <a:spcAft>
                <a:spcPts val="1000"/>
              </a:spcAft>
              <a:defRPr/>
            </a:lvl2pPr>
            <a:lvl3pPr>
              <a:lnSpc>
                <a:spcPct val="100000"/>
              </a:lnSpc>
              <a:spcAft>
                <a:spcPts val="1000"/>
              </a:spcAft>
              <a:defRPr/>
            </a:lvl3pPr>
            <a:lvl4pPr>
              <a:lnSpc>
                <a:spcPct val="100000"/>
              </a:lnSpc>
              <a:spcAft>
                <a:spcPts val="1000"/>
              </a:spcAft>
              <a:defRPr/>
            </a:lvl4pPr>
            <a:lvl5pPr>
              <a:lnSpc>
                <a:spcPct val="1000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29286-B70D-126D-F4FA-C2E6D1A46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lnSpc>
                <a:spcPct val="100000"/>
              </a:lnSpc>
              <a:spcAft>
                <a:spcPts val="1000"/>
              </a:spcAft>
              <a:defRPr/>
            </a:lvl1pPr>
            <a:lvl2pPr>
              <a:lnSpc>
                <a:spcPct val="100000"/>
              </a:lnSpc>
              <a:spcAft>
                <a:spcPts val="1000"/>
              </a:spcAft>
              <a:defRPr/>
            </a:lvl2pPr>
            <a:lvl3pPr>
              <a:lnSpc>
                <a:spcPct val="100000"/>
              </a:lnSpc>
              <a:spcAft>
                <a:spcPts val="1000"/>
              </a:spcAft>
              <a:defRPr/>
            </a:lvl3pPr>
            <a:lvl4pPr>
              <a:lnSpc>
                <a:spcPct val="100000"/>
              </a:lnSpc>
              <a:spcAft>
                <a:spcPts val="1000"/>
              </a:spcAft>
              <a:defRPr/>
            </a:lvl4pPr>
            <a:lvl5pPr>
              <a:lnSpc>
                <a:spcPct val="1000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1BAEE-8A2D-C1DE-DF97-D84CC0225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73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233AD-231D-0A95-A8B2-6E1787EB7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1"/>
            <a:ext cx="10515600" cy="95197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3830C-B8B1-F265-DC77-AE05B95BE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1430D-1917-2985-56C8-446B4EC6C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4FDBB4-57DE-5656-B38B-DF718F164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A21361C-45E8-4056-F31A-F78CF2ADAFD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185096" y="1681163"/>
            <a:ext cx="5157787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2E354B4-2231-94FD-A296-884574BE4F0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85095" y="2505075"/>
            <a:ext cx="5157787" cy="368458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3925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Gradi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D43DC-9FA4-4704-1B94-D3A42FC15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D6B14-D4F0-2A00-6E9E-265201C3B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91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D43DC-9FA4-4704-1B94-D3A42FC15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D6B14-D4F0-2A00-6E9E-265201C3B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0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Gradi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 cover">
            <a:extLst>
              <a:ext uri="{FF2B5EF4-FFF2-40B4-BE49-F238E27FC236}">
                <a16:creationId xmlns:a16="http://schemas.microsoft.com/office/drawing/2014/main" id="{CF4DB70D-D3FC-FC84-84EA-C0CCBAA6C22B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49000">
                <a:schemeClr val="tx2"/>
              </a:gs>
              <a:gs pos="100000">
                <a:schemeClr val="tx1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90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 cover">
            <a:extLst>
              <a:ext uri="{FF2B5EF4-FFF2-40B4-BE49-F238E27FC236}">
                <a16:creationId xmlns:a16="http://schemas.microsoft.com/office/drawing/2014/main" id="{CF4DB70D-D3FC-FC84-84EA-C0CCBAA6C22B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56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3B343A-F851-08BA-92D1-7C3ABA374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F9F7241-EE44-9457-24CB-AC6B185D91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97513" y="1257300"/>
            <a:ext cx="6172200" cy="49244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6E6E5D-E310-8C66-75B1-C293CA687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BA21833-7EBB-A16E-F7ED-E1BD0B877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8972"/>
            <a:ext cx="3932237" cy="38231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1E637A7-75A4-81C5-AD2C-EA384E130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274736"/>
            <a:ext cx="3932238" cy="10668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089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1D4EA4-8A41-86B7-C8D2-FAA3037AF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97454" y="1257300"/>
            <a:ext cx="6172200" cy="4924860"/>
          </a:xfrm>
          <a:prstGeom prst="roundRect">
            <a:avLst>
              <a:gd name="adj" fmla="val 2820"/>
            </a:avLst>
          </a:prstGeom>
          <a:ln w="28575"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2186A-A9FE-145B-1B63-A47964796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8972"/>
            <a:ext cx="3932237" cy="38231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D5111-2D65-676D-0DD0-52D98D25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D9B6BED-DD18-A6F4-BC93-5ED72C943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FCE8807-B4CB-D8FB-2EE9-FE06C8279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274736"/>
            <a:ext cx="3932238" cy="10668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2001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tx2"/>
            </a:gs>
            <a:gs pos="100000">
              <a:schemeClr val="tx1"/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A667C-51E4-3202-0F04-E28D4B869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CCEA1F-1549-CAE4-1AF5-3A4BC1CFF8B8}"/>
              </a:ext>
            </a:extLst>
          </p:cNvPr>
          <p:cNvSpPr/>
          <p:nvPr userDrawn="1"/>
        </p:nvSpPr>
        <p:spPr>
          <a:xfrm>
            <a:off x="0" y="1"/>
            <a:ext cx="12192000" cy="9372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9DBDB3-3B7E-0877-9B7D-18F43B8D7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1" cy="937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11" name="!BPUD logo long" hidden="1">
            <a:extLst>
              <a:ext uri="{FF2B5EF4-FFF2-40B4-BE49-F238E27FC236}">
                <a16:creationId xmlns:a16="http://schemas.microsoft.com/office/drawing/2014/main" id="{1E526510-DE9F-AC3E-4109-F6172EA76008}"/>
              </a:ext>
            </a:extLst>
          </p:cNvPr>
          <p:cNvGrpSpPr/>
          <p:nvPr userDrawn="1"/>
        </p:nvGrpSpPr>
        <p:grpSpPr>
          <a:xfrm>
            <a:off x="748248" y="6525719"/>
            <a:ext cx="1802024" cy="284097"/>
            <a:chOff x="1143000" y="648653"/>
            <a:chExt cx="1900515" cy="299625"/>
          </a:xfrm>
        </p:grpSpPr>
        <p:pic>
          <p:nvPicPr>
            <p:cNvPr id="10" name="!BPUD logo">
              <a:extLst>
                <a:ext uri="{FF2B5EF4-FFF2-40B4-BE49-F238E27FC236}">
                  <a16:creationId xmlns:a16="http://schemas.microsoft.com/office/drawing/2014/main" id="{6DEBC362-F011-45DA-56A0-4892F04F15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82" r="23958" b="75335"/>
            <a:stretch/>
          </p:blipFill>
          <p:spPr>
            <a:xfrm>
              <a:off x="1143000" y="651511"/>
              <a:ext cx="1205865" cy="262889"/>
            </a:xfrm>
            <a:prstGeom prst="rect">
              <a:avLst/>
            </a:prstGeom>
          </p:spPr>
        </p:pic>
        <p:pic>
          <p:nvPicPr>
            <p:cNvPr id="8" name="!BPUD logo">
              <a:extLst>
                <a:ext uri="{FF2B5EF4-FFF2-40B4-BE49-F238E27FC236}">
                  <a16:creationId xmlns:a16="http://schemas.microsoft.com/office/drawing/2014/main" id="{3C87553F-722E-1B87-04B4-A46D6813CE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802"/>
            <a:stretch/>
          </p:blipFill>
          <p:spPr>
            <a:xfrm>
              <a:off x="2160664" y="648653"/>
              <a:ext cx="882851" cy="299625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48CFDDF2-94DE-9394-6ADE-37AB8C0098D3}"/>
              </a:ext>
            </a:extLst>
          </p:cNvPr>
          <p:cNvSpPr/>
          <p:nvPr userDrawn="1"/>
        </p:nvSpPr>
        <p:spPr>
          <a:xfrm>
            <a:off x="0" y="6619008"/>
            <a:ext cx="12192000" cy="2492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4B14EA1-B330-6F3B-DAB3-0CA2CEDBD20A}"/>
              </a:ext>
            </a:extLst>
          </p:cNvPr>
          <p:cNvSpPr/>
          <p:nvPr userDrawn="1"/>
        </p:nvSpPr>
        <p:spPr>
          <a:xfrm rot="5400000" flipH="1">
            <a:off x="11719816" y="6524857"/>
            <a:ext cx="284098" cy="384421"/>
          </a:xfrm>
          <a:custGeom>
            <a:avLst/>
            <a:gdLst>
              <a:gd name="connsiteX0" fmla="*/ 0 w 580514"/>
              <a:gd name="connsiteY0" fmla="*/ 82246 h 493468"/>
              <a:gd name="connsiteX1" fmla="*/ 82246 w 580514"/>
              <a:gd name="connsiteY1" fmla="*/ 0 h 493468"/>
              <a:gd name="connsiteX2" fmla="*/ 498268 w 580514"/>
              <a:gd name="connsiteY2" fmla="*/ 0 h 493468"/>
              <a:gd name="connsiteX3" fmla="*/ 580514 w 580514"/>
              <a:gd name="connsiteY3" fmla="*/ 82246 h 493468"/>
              <a:gd name="connsiteX4" fmla="*/ 580514 w 580514"/>
              <a:gd name="connsiteY4" fmla="*/ 411222 h 493468"/>
              <a:gd name="connsiteX5" fmla="*/ 498268 w 580514"/>
              <a:gd name="connsiteY5" fmla="*/ 493468 h 493468"/>
              <a:gd name="connsiteX6" fmla="*/ 82246 w 580514"/>
              <a:gd name="connsiteY6" fmla="*/ 493468 h 493468"/>
              <a:gd name="connsiteX7" fmla="*/ 0 w 580514"/>
              <a:gd name="connsiteY7" fmla="*/ 411222 h 493468"/>
              <a:gd name="connsiteX8" fmla="*/ 0 w 580514"/>
              <a:gd name="connsiteY8" fmla="*/ 82246 h 493468"/>
              <a:gd name="connsiteX0" fmla="*/ 0 w 580514"/>
              <a:gd name="connsiteY0" fmla="*/ 411222 h 493468"/>
              <a:gd name="connsiteX1" fmla="*/ 82246 w 580514"/>
              <a:gd name="connsiteY1" fmla="*/ 0 h 493468"/>
              <a:gd name="connsiteX2" fmla="*/ 498268 w 580514"/>
              <a:gd name="connsiteY2" fmla="*/ 0 h 493468"/>
              <a:gd name="connsiteX3" fmla="*/ 580514 w 580514"/>
              <a:gd name="connsiteY3" fmla="*/ 82246 h 493468"/>
              <a:gd name="connsiteX4" fmla="*/ 580514 w 580514"/>
              <a:gd name="connsiteY4" fmla="*/ 411222 h 493468"/>
              <a:gd name="connsiteX5" fmla="*/ 498268 w 580514"/>
              <a:gd name="connsiteY5" fmla="*/ 493468 h 493468"/>
              <a:gd name="connsiteX6" fmla="*/ 82246 w 580514"/>
              <a:gd name="connsiteY6" fmla="*/ 493468 h 493468"/>
              <a:gd name="connsiteX7" fmla="*/ 0 w 580514"/>
              <a:gd name="connsiteY7" fmla="*/ 411222 h 493468"/>
              <a:gd name="connsiteX0" fmla="*/ 52003 w 550271"/>
              <a:gd name="connsiteY0" fmla="*/ 493468 h 493468"/>
              <a:gd name="connsiteX1" fmla="*/ 52003 w 550271"/>
              <a:gd name="connsiteY1" fmla="*/ 0 h 493468"/>
              <a:gd name="connsiteX2" fmla="*/ 468025 w 550271"/>
              <a:gd name="connsiteY2" fmla="*/ 0 h 493468"/>
              <a:gd name="connsiteX3" fmla="*/ 550271 w 550271"/>
              <a:gd name="connsiteY3" fmla="*/ 82246 h 493468"/>
              <a:gd name="connsiteX4" fmla="*/ 550271 w 550271"/>
              <a:gd name="connsiteY4" fmla="*/ 411222 h 493468"/>
              <a:gd name="connsiteX5" fmla="*/ 468025 w 550271"/>
              <a:gd name="connsiteY5" fmla="*/ 493468 h 493468"/>
              <a:gd name="connsiteX6" fmla="*/ 52003 w 550271"/>
              <a:gd name="connsiteY6" fmla="*/ 493468 h 493468"/>
              <a:gd name="connsiteX0" fmla="*/ 30801 w 529069"/>
              <a:gd name="connsiteY0" fmla="*/ 493468 h 493468"/>
              <a:gd name="connsiteX1" fmla="*/ 30801 w 529069"/>
              <a:gd name="connsiteY1" fmla="*/ 0 h 493468"/>
              <a:gd name="connsiteX2" fmla="*/ 446823 w 529069"/>
              <a:gd name="connsiteY2" fmla="*/ 0 h 493468"/>
              <a:gd name="connsiteX3" fmla="*/ 529069 w 529069"/>
              <a:gd name="connsiteY3" fmla="*/ 82246 h 493468"/>
              <a:gd name="connsiteX4" fmla="*/ 529069 w 529069"/>
              <a:gd name="connsiteY4" fmla="*/ 411222 h 493468"/>
              <a:gd name="connsiteX5" fmla="*/ 446823 w 529069"/>
              <a:gd name="connsiteY5" fmla="*/ 493468 h 493468"/>
              <a:gd name="connsiteX6" fmla="*/ 30801 w 529069"/>
              <a:gd name="connsiteY6" fmla="*/ 493468 h 493468"/>
              <a:gd name="connsiteX0" fmla="*/ 2635 w 500903"/>
              <a:gd name="connsiteY0" fmla="*/ 493468 h 493468"/>
              <a:gd name="connsiteX1" fmla="*/ 2635 w 500903"/>
              <a:gd name="connsiteY1" fmla="*/ 0 h 493468"/>
              <a:gd name="connsiteX2" fmla="*/ 418657 w 500903"/>
              <a:gd name="connsiteY2" fmla="*/ 0 h 493468"/>
              <a:gd name="connsiteX3" fmla="*/ 500903 w 500903"/>
              <a:gd name="connsiteY3" fmla="*/ 82246 h 493468"/>
              <a:gd name="connsiteX4" fmla="*/ 500903 w 500903"/>
              <a:gd name="connsiteY4" fmla="*/ 411222 h 493468"/>
              <a:gd name="connsiteX5" fmla="*/ 418657 w 500903"/>
              <a:gd name="connsiteY5" fmla="*/ 493468 h 493468"/>
              <a:gd name="connsiteX6" fmla="*/ 2635 w 500903"/>
              <a:gd name="connsiteY6" fmla="*/ 493468 h 493468"/>
              <a:gd name="connsiteX0" fmla="*/ 2084 w 500352"/>
              <a:gd name="connsiteY0" fmla="*/ 493468 h 493468"/>
              <a:gd name="connsiteX1" fmla="*/ 2084 w 500352"/>
              <a:gd name="connsiteY1" fmla="*/ 0 h 493468"/>
              <a:gd name="connsiteX2" fmla="*/ 418106 w 500352"/>
              <a:gd name="connsiteY2" fmla="*/ 0 h 493468"/>
              <a:gd name="connsiteX3" fmla="*/ 500352 w 500352"/>
              <a:gd name="connsiteY3" fmla="*/ 82246 h 493468"/>
              <a:gd name="connsiteX4" fmla="*/ 500352 w 500352"/>
              <a:gd name="connsiteY4" fmla="*/ 411222 h 493468"/>
              <a:gd name="connsiteX5" fmla="*/ 418106 w 500352"/>
              <a:gd name="connsiteY5" fmla="*/ 493468 h 493468"/>
              <a:gd name="connsiteX6" fmla="*/ 2084 w 500352"/>
              <a:gd name="connsiteY6" fmla="*/ 493468 h 493468"/>
              <a:gd name="connsiteX0" fmla="*/ 5659 w 503927"/>
              <a:gd name="connsiteY0" fmla="*/ 493468 h 493468"/>
              <a:gd name="connsiteX1" fmla="*/ 5659 w 503927"/>
              <a:gd name="connsiteY1" fmla="*/ 0 h 493468"/>
              <a:gd name="connsiteX2" fmla="*/ 421681 w 503927"/>
              <a:gd name="connsiteY2" fmla="*/ 0 h 493468"/>
              <a:gd name="connsiteX3" fmla="*/ 503927 w 503927"/>
              <a:gd name="connsiteY3" fmla="*/ 82246 h 493468"/>
              <a:gd name="connsiteX4" fmla="*/ 503927 w 503927"/>
              <a:gd name="connsiteY4" fmla="*/ 411222 h 493468"/>
              <a:gd name="connsiteX5" fmla="*/ 421681 w 503927"/>
              <a:gd name="connsiteY5" fmla="*/ 493468 h 493468"/>
              <a:gd name="connsiteX6" fmla="*/ 5659 w 503927"/>
              <a:gd name="connsiteY6" fmla="*/ 493468 h 493468"/>
              <a:gd name="connsiteX0" fmla="*/ 3975 w 502243"/>
              <a:gd name="connsiteY0" fmla="*/ 493468 h 493468"/>
              <a:gd name="connsiteX1" fmla="*/ 3975 w 502243"/>
              <a:gd name="connsiteY1" fmla="*/ 0 h 493468"/>
              <a:gd name="connsiteX2" fmla="*/ 419997 w 502243"/>
              <a:gd name="connsiteY2" fmla="*/ 0 h 493468"/>
              <a:gd name="connsiteX3" fmla="*/ 502243 w 502243"/>
              <a:gd name="connsiteY3" fmla="*/ 82246 h 493468"/>
              <a:gd name="connsiteX4" fmla="*/ 502243 w 502243"/>
              <a:gd name="connsiteY4" fmla="*/ 411222 h 493468"/>
              <a:gd name="connsiteX5" fmla="*/ 419997 w 502243"/>
              <a:gd name="connsiteY5" fmla="*/ 493468 h 493468"/>
              <a:gd name="connsiteX6" fmla="*/ 3975 w 502243"/>
              <a:gd name="connsiteY6" fmla="*/ 493468 h 493468"/>
              <a:gd name="connsiteX0" fmla="*/ 1293 w 499561"/>
              <a:gd name="connsiteY0" fmla="*/ 493468 h 493468"/>
              <a:gd name="connsiteX1" fmla="*/ 1293 w 499561"/>
              <a:gd name="connsiteY1" fmla="*/ 0 h 493468"/>
              <a:gd name="connsiteX2" fmla="*/ 417315 w 499561"/>
              <a:gd name="connsiteY2" fmla="*/ 0 h 493468"/>
              <a:gd name="connsiteX3" fmla="*/ 499561 w 499561"/>
              <a:gd name="connsiteY3" fmla="*/ 82246 h 493468"/>
              <a:gd name="connsiteX4" fmla="*/ 499561 w 499561"/>
              <a:gd name="connsiteY4" fmla="*/ 411222 h 493468"/>
              <a:gd name="connsiteX5" fmla="*/ 417315 w 499561"/>
              <a:gd name="connsiteY5" fmla="*/ 493468 h 493468"/>
              <a:gd name="connsiteX6" fmla="*/ 1293 w 499561"/>
              <a:gd name="connsiteY6" fmla="*/ 493468 h 493468"/>
              <a:gd name="connsiteX0" fmla="*/ 2208 w 500476"/>
              <a:gd name="connsiteY0" fmla="*/ 493468 h 493468"/>
              <a:gd name="connsiteX1" fmla="*/ 2208 w 500476"/>
              <a:gd name="connsiteY1" fmla="*/ 0 h 493468"/>
              <a:gd name="connsiteX2" fmla="*/ 418230 w 500476"/>
              <a:gd name="connsiteY2" fmla="*/ 0 h 493468"/>
              <a:gd name="connsiteX3" fmla="*/ 500476 w 500476"/>
              <a:gd name="connsiteY3" fmla="*/ 82246 h 493468"/>
              <a:gd name="connsiteX4" fmla="*/ 500476 w 500476"/>
              <a:gd name="connsiteY4" fmla="*/ 411222 h 493468"/>
              <a:gd name="connsiteX5" fmla="*/ 418230 w 500476"/>
              <a:gd name="connsiteY5" fmla="*/ 493468 h 493468"/>
              <a:gd name="connsiteX6" fmla="*/ 2208 w 500476"/>
              <a:gd name="connsiteY6" fmla="*/ 493468 h 49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476" h="493468">
                <a:moveTo>
                  <a:pt x="2208" y="493468"/>
                </a:moveTo>
                <a:cubicBezTo>
                  <a:pt x="-736" y="311636"/>
                  <a:pt x="-737" y="184851"/>
                  <a:pt x="2208" y="0"/>
                </a:cubicBezTo>
                <a:lnTo>
                  <a:pt x="418230" y="0"/>
                </a:lnTo>
                <a:cubicBezTo>
                  <a:pt x="463653" y="0"/>
                  <a:pt x="500476" y="36823"/>
                  <a:pt x="500476" y="82246"/>
                </a:cubicBezTo>
                <a:lnTo>
                  <a:pt x="500476" y="411222"/>
                </a:lnTo>
                <a:cubicBezTo>
                  <a:pt x="500476" y="456645"/>
                  <a:pt x="463653" y="493468"/>
                  <a:pt x="418230" y="493468"/>
                </a:cubicBezTo>
                <a:lnTo>
                  <a:pt x="2208" y="4934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0CC3F-B368-C807-8627-8DFC7F4CE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9654" y="6575018"/>
            <a:ext cx="384422" cy="280847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fld id="{14A0D438-1743-42C4-8C31-D251F13359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70E13D7-FBAE-ABC7-64E9-4C0F5002BC4D}"/>
              </a:ext>
            </a:extLst>
          </p:cNvPr>
          <p:cNvSpPr txBox="1">
            <a:spLocks/>
          </p:cNvSpPr>
          <p:nvPr userDrawn="1"/>
        </p:nvSpPr>
        <p:spPr>
          <a:xfrm>
            <a:off x="103504" y="6625447"/>
            <a:ext cx="1506166" cy="242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dirty="0">
                <a:solidFill>
                  <a:schemeClr val="tx1"/>
                </a:solidFill>
              </a:rPr>
              <a:t>Benton PUD</a:t>
            </a:r>
          </a:p>
        </p:txBody>
      </p:sp>
    </p:spTree>
    <p:extLst>
      <p:ext uri="{BB962C8B-B14F-4D97-AF65-F5344CB8AC3E}">
        <p14:creationId xmlns:p14="http://schemas.microsoft.com/office/powerpoint/2010/main" val="2020460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9" r:id="rId7"/>
    <p:sldLayoutId id="2147483655" r:id="rId8"/>
    <p:sldLayoutId id="2147483658" r:id="rId9"/>
    <p:sldLayoutId id="2147483656" r:id="rId10"/>
    <p:sldLayoutId id="214748365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E4647-C931-2689-33D0-7CBC8A1A28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07825" y="6575425"/>
            <a:ext cx="384175" cy="280988"/>
          </a:xfrm>
        </p:spPr>
        <p:txBody>
          <a:bodyPr/>
          <a:lstStyle/>
          <a:p>
            <a:fld id="{14A0D438-1743-42C4-8C31-D251F13359CC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DDF5E0-E467-FB81-B3EA-A9B254927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" y="-2135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20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79167-ADE7-D1DE-649C-C454C63EA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Technology Planning Process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BE1B6089-D784-FEE9-F4EA-C02D824A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14A0D438-1743-42C4-8C31-D251F13359CC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BBFB58-B118-B6EB-E58B-CB3BD2C86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7261"/>
            <a:ext cx="12059807" cy="563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447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DBC83E2-01A4-88BD-7DBB-0FC870C49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By the Numbers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B4AE36-8057-A7B5-6CC9-BE8564CB8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CC0477-5953-4E6C-162B-4840F69CF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937261"/>
            <a:ext cx="12185522" cy="56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2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B46E-6FBD-5C8A-C323-1395E6C3B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05140-81E1-EAEA-4525-479526F76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Accomplishments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93565C-F817-7923-A350-DC61E88F7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1E4196-9797-4734-9461-CFBA121D5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937261"/>
            <a:ext cx="12185522" cy="56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54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04C29-79F1-E8FC-82EE-37E27773D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15DDD-80A3-184E-850B-BF3B84131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Strategic Initiative Spotlights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3FC55-40C9-22D3-B981-F8B6409C0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989C2E-A1A1-79D2-7276-7A44774FB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937261"/>
            <a:ext cx="12185522" cy="56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017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0784A-FA10-0BD4-57A2-452D2786A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8" y="1"/>
            <a:ext cx="12168554" cy="1078522"/>
          </a:xfrm>
        </p:spPr>
        <p:txBody>
          <a:bodyPr>
            <a:normAutofit/>
          </a:bodyPr>
          <a:lstStyle/>
          <a:p>
            <a:r>
              <a:rPr lang="en-US" dirty="0"/>
              <a:t>Strategic Initiatives Roadmap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87817-8B55-076D-8483-71A8E9ED6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C45E6-FADC-9D04-7B73-6DB17C19B963}"/>
              </a:ext>
            </a:extLst>
          </p:cNvPr>
          <p:cNvSpPr txBox="1"/>
          <p:nvPr/>
        </p:nvSpPr>
        <p:spPr>
          <a:xfrm>
            <a:off x="284015" y="3641273"/>
            <a:ext cx="22167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400" u="none" strike="noStrike" dirty="0">
                <a:solidFill>
                  <a:schemeClr val="tx2"/>
                </a:solidFill>
                <a:effectLst/>
              </a:rPr>
              <a:t>GIS Enhancements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OT Planning &amp; Design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400" u="none" strike="noStrike" dirty="0">
                <a:solidFill>
                  <a:schemeClr val="tx2"/>
                </a:solidFill>
                <a:effectLst/>
              </a:rPr>
              <a:t>Machine Learning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6340F8-8128-068A-138F-CE0612BF4FF4}"/>
              </a:ext>
            </a:extLst>
          </p:cNvPr>
          <p:cNvSpPr txBox="1"/>
          <p:nvPr/>
        </p:nvSpPr>
        <p:spPr>
          <a:xfrm>
            <a:off x="4918362" y="3625809"/>
            <a:ext cx="22167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400" u="none" strike="noStrike" dirty="0">
                <a:solidFill>
                  <a:schemeClr val="tx2"/>
                </a:solidFill>
                <a:effectLst/>
              </a:rPr>
              <a:t>AMI Network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OT  Implementation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400" u="none" strike="noStrike" dirty="0">
                <a:solidFill>
                  <a:schemeClr val="tx2"/>
                </a:solidFill>
                <a:effectLst/>
              </a:rPr>
              <a:t>Expert System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7AA809-E702-D579-3F16-DD7515A9B622}"/>
              </a:ext>
            </a:extLst>
          </p:cNvPr>
          <p:cNvSpPr txBox="1"/>
          <p:nvPr/>
        </p:nvSpPr>
        <p:spPr>
          <a:xfrm>
            <a:off x="7190509" y="3625809"/>
            <a:ext cx="24707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400" u="none" strike="noStrike" dirty="0">
                <a:solidFill>
                  <a:schemeClr val="tx2"/>
                </a:solidFill>
                <a:effectLst/>
              </a:rPr>
              <a:t>Cloud Data Warehouse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Document Management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OT Implementation</a:t>
            </a:r>
            <a:endParaRPr lang="en-US" sz="1400" u="none" strike="noStrike" dirty="0">
              <a:solidFill>
                <a:schemeClr val="tx2"/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BD287C-41F7-B0F6-0C55-51A55D4AC6A7}"/>
              </a:ext>
            </a:extLst>
          </p:cNvPr>
          <p:cNvSpPr txBox="1"/>
          <p:nvPr/>
        </p:nvSpPr>
        <p:spPr>
          <a:xfrm>
            <a:off x="9531929" y="3625809"/>
            <a:ext cx="2466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400" u="none" strike="noStrike" dirty="0">
                <a:solidFill>
                  <a:schemeClr val="tx2"/>
                </a:solidFill>
                <a:effectLst/>
              </a:rPr>
              <a:t>OT Sensor Evaluation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</a:rPr>
              <a:t>Cloud Data Engineering</a:t>
            </a:r>
            <a:endParaRPr lang="en-US" sz="1400" u="none" strike="noStrike" dirty="0">
              <a:solidFill>
                <a:schemeClr val="tx2"/>
              </a:solid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8859F8-D8D2-19D3-2961-36BBDB5D5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961292"/>
            <a:ext cx="12185522" cy="561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1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C5AE-D150-D3FB-90A3-09B839C9F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Forward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0A86E-011C-AE0F-6434-DE974240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FBFB23-8BC0-F62F-F0AB-579EA5FCE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937261"/>
            <a:ext cx="12185522" cy="563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038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PUD New">
      <a:dk1>
        <a:srgbClr val="000000"/>
      </a:dk1>
      <a:lt1>
        <a:sysClr val="window" lastClr="FFFFFF"/>
      </a:lt1>
      <a:dk2>
        <a:srgbClr val="011F34"/>
      </a:dk2>
      <a:lt2>
        <a:srgbClr val="EFF0EB"/>
      </a:lt2>
      <a:accent1>
        <a:srgbClr val="366E96"/>
      </a:accent1>
      <a:accent2>
        <a:srgbClr val="D4B237"/>
      </a:accent2>
      <a:accent3>
        <a:srgbClr val="3F8070"/>
      </a:accent3>
      <a:accent4>
        <a:srgbClr val="89979F"/>
      </a:accent4>
      <a:accent5>
        <a:srgbClr val="A43D3D"/>
      </a:accent5>
      <a:accent6>
        <a:srgbClr val="011F34"/>
      </a:accent6>
      <a:hlink>
        <a:srgbClr val="D4B237"/>
      </a:hlink>
      <a:folHlink>
        <a:srgbClr val="5E96BE"/>
      </a:folHlink>
    </a:clrScheme>
    <a:fontScheme name="BPUD New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800" u="none" strike="noStrike" dirty="0" smtClean="0">
            <a:solidFill>
              <a:schemeClr val="bg2"/>
            </a:solidFill>
            <a:effectLst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13005</TotalTime>
  <Words>202</Words>
  <Application>Microsoft Office PowerPoint</Application>
  <PresentationFormat>Widescreen</PresentationFormat>
  <Paragraphs>36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Montserrat</vt:lpstr>
      <vt:lpstr>Open Sans</vt:lpstr>
      <vt:lpstr>Office Theme</vt:lpstr>
      <vt:lpstr>PowerPoint Presentation</vt:lpstr>
      <vt:lpstr>Technology Planning Process</vt:lpstr>
      <vt:lpstr>2026 By the Numbers</vt:lpstr>
      <vt:lpstr>2026 Accomplishments</vt:lpstr>
      <vt:lpstr>2026 Strategic Initiative Spotlights</vt:lpstr>
      <vt:lpstr>Strategic Initiatives Roadmap</vt:lpstr>
      <vt:lpstr>Looking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Blake Scherer</dc:creator>
  <cp:lastModifiedBy>Jennifer Holbrook</cp:lastModifiedBy>
  <cp:revision>326</cp:revision>
  <cp:lastPrinted>2025-09-22T16:41:55Z</cp:lastPrinted>
  <dcterms:created xsi:type="dcterms:W3CDTF">2025-07-02T00:27:58Z</dcterms:created>
  <dcterms:modified xsi:type="dcterms:W3CDTF">2026-10-20T20:39:02Z</dcterms:modified>
</cp:coreProperties>
</file>