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32"/>
  </p:notesMasterIdLst>
  <p:sldIdLst>
    <p:sldId id="995707512" r:id="rId2"/>
    <p:sldId id="995707513" r:id="rId3"/>
    <p:sldId id="258" r:id="rId4"/>
    <p:sldId id="2145706437" r:id="rId5"/>
    <p:sldId id="257" r:id="rId6"/>
    <p:sldId id="2145706414" r:id="rId7"/>
    <p:sldId id="2145706438" r:id="rId8"/>
    <p:sldId id="995707635" r:id="rId9"/>
    <p:sldId id="2145706409" r:id="rId10"/>
    <p:sldId id="2145706415" r:id="rId11"/>
    <p:sldId id="995707636" r:id="rId12"/>
    <p:sldId id="995707634" r:id="rId13"/>
    <p:sldId id="2145706411" r:id="rId14"/>
    <p:sldId id="995707453" r:id="rId15"/>
    <p:sldId id="2145706410" r:id="rId16"/>
    <p:sldId id="2145706420" r:id="rId17"/>
    <p:sldId id="2145706431" r:id="rId18"/>
    <p:sldId id="995707449" r:id="rId19"/>
    <p:sldId id="2145706434" r:id="rId20"/>
    <p:sldId id="2145706418" r:id="rId21"/>
    <p:sldId id="2145706423" r:id="rId22"/>
    <p:sldId id="2145706424" r:id="rId23"/>
    <p:sldId id="2145706426" r:id="rId24"/>
    <p:sldId id="2145706427" r:id="rId25"/>
    <p:sldId id="2145706429" r:id="rId26"/>
    <p:sldId id="2145706430" r:id="rId27"/>
    <p:sldId id="263" r:id="rId28"/>
    <p:sldId id="2145706419" r:id="rId29"/>
    <p:sldId id="2145706432" r:id="rId30"/>
    <p:sldId id="995707454" r:id="rId31"/>
  </p:sldIdLst>
  <p:sldSz cx="12192000" cy="6858000"/>
  <p:notesSz cx="6950075" cy="92360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F1B4C7B9-793D-43DC-8E11-D53F0620B0BD}">
          <p14:sldIdLst>
            <p14:sldId id="995707512"/>
          </p14:sldIdLst>
        </p14:section>
        <p14:section name="Interconnection" id="{0144BDBB-D4A6-44E0-B02F-42E048EAAC53}">
          <p14:sldIdLst>
            <p14:sldId id="995707513"/>
            <p14:sldId id="258"/>
            <p14:sldId id="2145706437"/>
            <p14:sldId id="257"/>
          </p14:sldIdLst>
        </p14:section>
        <p14:section name="Load Shaping Graphs" id="{9D2C952A-C8B3-49CB-BCD2-6781297E94B3}">
          <p14:sldIdLst>
            <p14:sldId id="2145706414"/>
            <p14:sldId id="2145706438"/>
            <p14:sldId id="995707635"/>
            <p14:sldId id="2145706409"/>
            <p14:sldId id="2145706415"/>
            <p14:sldId id="995707636"/>
            <p14:sldId id="995707634"/>
            <p14:sldId id="2145706411"/>
            <p14:sldId id="995707453"/>
            <p14:sldId id="2145706410"/>
            <p14:sldId id="2145706420"/>
            <p14:sldId id="2145706431"/>
            <p14:sldId id="995707449"/>
          </p14:sldIdLst>
        </p14:section>
        <p14:section name="Net Billing" id="{31D6024C-0597-4D85-AC44-B124E91DAE79}">
          <p14:sldIdLst>
            <p14:sldId id="2145706434"/>
            <p14:sldId id="2145706418"/>
            <p14:sldId id="2145706423"/>
            <p14:sldId id="2145706424"/>
            <p14:sldId id="2145706426"/>
            <p14:sldId id="2145706427"/>
            <p14:sldId id="2145706429"/>
            <p14:sldId id="2145706430"/>
            <p14:sldId id="263"/>
            <p14:sldId id="2145706419"/>
            <p14:sldId id="2145706432"/>
            <p14:sldId id="9957074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D4B237"/>
    <a:srgbClr val="4080FF"/>
    <a:srgbClr val="011F34"/>
    <a:srgbClr val="488677"/>
    <a:srgbClr val="D5B234"/>
    <a:srgbClr val="54ADE4"/>
    <a:srgbClr val="EFF0EB"/>
    <a:srgbClr val="FFFFFF"/>
    <a:srgbClr val="6C6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C2C76-3274-4DA8-BC8E-A586C4616F74}" v="133" dt="2026-10-26T15:26:28.045"/>
    <p1510:client id="{7A3F94AB-7F6C-481C-BB4B-8E14724549FD}" v="105" dt="2026-10-26T16:11:37.618"/>
    <p1510:client id="{924031A0-6C4C-4D22-89B4-E4A6A804D607}" v="2012" dt="2026-10-26T14:58:28.370"/>
    <p1510:client id="{B50AAFCF-3015-45E1-8B98-69BC46C6A5ED}" v="6" dt="2026-10-25T16:30:08.2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Meyer" userId="c063a9df-f210-4765-ac9f-195897fc06d1" providerId="ADAL" clId="{3FB92EFE-AA46-4188-83FA-DCF32F02A3B6}"/>
    <pc:docChg chg="custSel addSld delSld modSld sldOrd modSection">
      <pc:chgData name="Jon Meyer" userId="c063a9df-f210-4765-ac9f-195897fc06d1" providerId="ADAL" clId="{3FB92EFE-AA46-4188-83FA-DCF32F02A3B6}" dt="2026-10-26T15:26:28.045" v="206" actId="729"/>
      <pc:docMkLst>
        <pc:docMk/>
      </pc:docMkLst>
      <pc:sldChg chg="modSp mod">
        <pc:chgData name="Jon Meyer" userId="c063a9df-f210-4765-ac9f-195897fc06d1" providerId="ADAL" clId="{3FB92EFE-AA46-4188-83FA-DCF32F02A3B6}" dt="2026-10-26T15:07:41.556" v="196" actId="20577"/>
        <pc:sldMkLst>
          <pc:docMk/>
          <pc:sldMk cId="0" sldId="257"/>
        </pc:sldMkLst>
        <pc:spChg chg="mod">
          <ac:chgData name="Jon Meyer" userId="c063a9df-f210-4765-ac9f-195897fc06d1" providerId="ADAL" clId="{3FB92EFE-AA46-4188-83FA-DCF32F02A3B6}" dt="2026-10-26T15:07:41.556" v="196" actId="20577"/>
          <ac:spMkLst>
            <pc:docMk/>
            <pc:sldMk cId="0" sldId="257"/>
            <ac:spMk id="27" creationId="{00000000-0000-0000-0000-000000000000}"/>
          </ac:spMkLst>
        </pc:spChg>
      </pc:sldChg>
      <pc:sldChg chg="mod modShow">
        <pc:chgData name="Jon Meyer" userId="c063a9df-f210-4765-ac9f-195897fc06d1" providerId="ADAL" clId="{3FB92EFE-AA46-4188-83FA-DCF32F02A3B6}" dt="2026-10-26T15:21:44.094" v="205" actId="729"/>
        <pc:sldMkLst>
          <pc:docMk/>
          <pc:sldMk cId="0" sldId="263"/>
        </pc:sldMkLst>
      </pc:sldChg>
      <pc:sldChg chg="del">
        <pc:chgData name="Jon Meyer" userId="c063a9df-f210-4765-ac9f-195897fc06d1" providerId="ADAL" clId="{3FB92EFE-AA46-4188-83FA-DCF32F02A3B6}" dt="2026-10-26T14:13:24.477" v="77" actId="47"/>
        <pc:sldMkLst>
          <pc:docMk/>
          <pc:sldMk cId="3433857914" sldId="995707447"/>
        </pc:sldMkLst>
      </pc:sldChg>
      <pc:sldChg chg="mod modShow">
        <pc:chgData name="Jon Meyer" userId="c063a9df-f210-4765-ac9f-195897fc06d1" providerId="ADAL" clId="{3FB92EFE-AA46-4188-83FA-DCF32F02A3B6}" dt="2026-10-26T15:26:28.045" v="206" actId="729"/>
        <pc:sldMkLst>
          <pc:docMk/>
          <pc:sldMk cId="2406156748" sldId="995707454"/>
        </pc:sldMkLst>
      </pc:sldChg>
      <pc:sldChg chg="del">
        <pc:chgData name="Jon Meyer" userId="c063a9df-f210-4765-ac9f-195897fc06d1" providerId="ADAL" clId="{3FB92EFE-AA46-4188-83FA-DCF32F02A3B6}" dt="2026-10-26T14:14:36.543" v="80" actId="47"/>
        <pc:sldMkLst>
          <pc:docMk/>
          <pc:sldMk cId="440501312" sldId="995707455"/>
        </pc:sldMkLst>
      </pc:sldChg>
      <pc:sldChg chg="del">
        <pc:chgData name="Jon Meyer" userId="c063a9df-f210-4765-ac9f-195897fc06d1" providerId="ADAL" clId="{3FB92EFE-AA46-4188-83FA-DCF32F02A3B6}" dt="2026-10-26T14:14:38.350" v="81" actId="47"/>
        <pc:sldMkLst>
          <pc:docMk/>
          <pc:sldMk cId="711413866" sldId="995707456"/>
        </pc:sldMkLst>
      </pc:sldChg>
      <pc:sldChg chg="modSp">
        <pc:chgData name="Jon Meyer" userId="c063a9df-f210-4765-ac9f-195897fc06d1" providerId="ADAL" clId="{3FB92EFE-AA46-4188-83FA-DCF32F02A3B6}" dt="2026-10-26T14:22:40.757" v="190" actId="20577"/>
        <pc:sldMkLst>
          <pc:docMk/>
          <pc:sldMk cId="1613614324" sldId="995707636"/>
        </pc:sldMkLst>
        <pc:spChg chg="mod">
          <ac:chgData name="Jon Meyer" userId="c063a9df-f210-4765-ac9f-195897fc06d1" providerId="ADAL" clId="{3FB92EFE-AA46-4188-83FA-DCF32F02A3B6}" dt="2026-10-26T14:22:30.076" v="161" actId="20577"/>
          <ac:spMkLst>
            <pc:docMk/>
            <pc:sldMk cId="1613614324" sldId="995707636"/>
            <ac:spMk id="31" creationId="{37E0DF70-272C-337C-A7DB-B8F907D1D88C}"/>
          </ac:spMkLst>
        </pc:spChg>
        <pc:spChg chg="mod">
          <ac:chgData name="Jon Meyer" userId="c063a9df-f210-4765-ac9f-195897fc06d1" providerId="ADAL" clId="{3FB92EFE-AA46-4188-83FA-DCF32F02A3B6}" dt="2026-10-26T14:22:40.757" v="190" actId="20577"/>
          <ac:spMkLst>
            <pc:docMk/>
            <pc:sldMk cId="1613614324" sldId="995707636"/>
            <ac:spMk id="38" creationId="{DD698EAB-34F9-A72A-2FD1-3E2AA022B652}"/>
          </ac:spMkLst>
        </pc:spChg>
        <pc:cxnChg chg="mod">
          <ac:chgData name="Jon Meyer" userId="c063a9df-f210-4765-ac9f-195897fc06d1" providerId="ADAL" clId="{3FB92EFE-AA46-4188-83FA-DCF32F02A3B6}" dt="2026-10-26T14:22:29.458" v="159" actId="20577"/>
          <ac:cxnSpMkLst>
            <pc:docMk/>
            <pc:sldMk cId="1613614324" sldId="995707636"/>
            <ac:cxnSpMk id="33" creationId="{7E4EE1E0-7C39-95DC-119D-6E553B6C4AE2}"/>
          </ac:cxnSpMkLst>
        </pc:cxnChg>
        <pc:cxnChg chg="mod">
          <ac:chgData name="Jon Meyer" userId="c063a9df-f210-4765-ac9f-195897fc06d1" providerId="ADAL" clId="{3FB92EFE-AA46-4188-83FA-DCF32F02A3B6}" dt="2026-10-26T14:22:29.458" v="159" actId="20577"/>
          <ac:cxnSpMkLst>
            <pc:docMk/>
            <pc:sldMk cId="1613614324" sldId="995707636"/>
            <ac:cxnSpMk id="36" creationId="{8481E1D9-E270-252C-96EE-D499A7F5992A}"/>
          </ac:cxnSpMkLst>
        </pc:cxnChg>
        <pc:cxnChg chg="mod">
          <ac:chgData name="Jon Meyer" userId="c063a9df-f210-4765-ac9f-195897fc06d1" providerId="ADAL" clId="{3FB92EFE-AA46-4188-83FA-DCF32F02A3B6}" dt="2026-10-26T14:22:39.857" v="188" actId="20577"/>
          <ac:cxnSpMkLst>
            <pc:docMk/>
            <pc:sldMk cId="1613614324" sldId="995707636"/>
            <ac:cxnSpMk id="39" creationId="{73405500-667D-EF04-4698-F8F4B300D80A}"/>
          </ac:cxnSpMkLst>
        </pc:cxnChg>
      </pc:sldChg>
      <pc:sldChg chg="del">
        <pc:chgData name="Jon Meyer" userId="c063a9df-f210-4765-ac9f-195897fc06d1" providerId="ADAL" clId="{3FB92EFE-AA46-4188-83FA-DCF32F02A3B6}" dt="2026-10-26T14:13:07.469" v="75" actId="47"/>
        <pc:sldMkLst>
          <pc:docMk/>
          <pc:sldMk cId="284136287" sldId="995707639"/>
        </pc:sldMkLst>
      </pc:sldChg>
      <pc:sldChg chg="addSp modSp mod ord modAnim">
        <pc:chgData name="Jon Meyer" userId="c063a9df-f210-4765-ac9f-195897fc06d1" providerId="ADAL" clId="{3FB92EFE-AA46-4188-83FA-DCF32F02A3B6}" dt="2026-10-26T15:11:29.480" v="202"/>
        <pc:sldMkLst>
          <pc:docMk/>
          <pc:sldMk cId="644283954" sldId="2145706409"/>
        </pc:sldMkLst>
        <pc:spChg chg="add mod">
          <ac:chgData name="Jon Meyer" userId="c063a9df-f210-4765-ac9f-195897fc06d1" providerId="ADAL" clId="{3FB92EFE-AA46-4188-83FA-DCF32F02A3B6}" dt="2026-10-26T14:15:21.217" v="85" actId="14100"/>
          <ac:spMkLst>
            <pc:docMk/>
            <pc:sldMk cId="644283954" sldId="2145706409"/>
            <ac:spMk id="4" creationId="{CB89FA56-CBFD-C197-88D7-9D27684CFD35}"/>
          </ac:spMkLst>
        </pc:spChg>
      </pc:sldChg>
      <pc:sldChg chg="del">
        <pc:chgData name="Jon Meyer" userId="c063a9df-f210-4765-ac9f-195897fc06d1" providerId="ADAL" clId="{3FB92EFE-AA46-4188-83FA-DCF32F02A3B6}" dt="2026-10-26T14:14:23.083" v="78" actId="47"/>
        <pc:sldMkLst>
          <pc:docMk/>
          <pc:sldMk cId="2654175887" sldId="2145706412"/>
        </pc:sldMkLst>
      </pc:sldChg>
      <pc:sldChg chg="del">
        <pc:chgData name="Jon Meyer" userId="c063a9df-f210-4765-ac9f-195897fc06d1" providerId="ADAL" clId="{3FB92EFE-AA46-4188-83FA-DCF32F02A3B6}" dt="2026-10-26T14:14:24.669" v="79" actId="47"/>
        <pc:sldMkLst>
          <pc:docMk/>
          <pc:sldMk cId="3990094118" sldId="2145706413"/>
        </pc:sldMkLst>
      </pc:sldChg>
      <pc:sldChg chg="delSp mod">
        <pc:chgData name="Jon Meyer" userId="c063a9df-f210-4765-ac9f-195897fc06d1" providerId="ADAL" clId="{3FB92EFE-AA46-4188-83FA-DCF32F02A3B6}" dt="2026-10-26T14:22:05.202" v="128" actId="478"/>
        <pc:sldMkLst>
          <pc:docMk/>
          <pc:sldMk cId="4199506037" sldId="2145706415"/>
        </pc:sldMkLst>
        <pc:spChg chg="del">
          <ac:chgData name="Jon Meyer" userId="c063a9df-f210-4765-ac9f-195897fc06d1" providerId="ADAL" clId="{3FB92EFE-AA46-4188-83FA-DCF32F02A3B6}" dt="2026-10-26T14:22:05.202" v="128" actId="478"/>
          <ac:spMkLst>
            <pc:docMk/>
            <pc:sldMk cId="4199506037" sldId="2145706415"/>
            <ac:spMk id="5" creationId="{65C2BB4D-22AB-A161-B30C-6F8F82773446}"/>
          </ac:spMkLst>
        </pc:spChg>
      </pc:sldChg>
      <pc:sldChg chg="modSp mod">
        <pc:chgData name="Jon Meyer" userId="c063a9df-f210-4765-ac9f-195897fc06d1" providerId="ADAL" clId="{3FB92EFE-AA46-4188-83FA-DCF32F02A3B6}" dt="2026-10-23T15:38:22.305" v="38" actId="20577"/>
        <pc:sldMkLst>
          <pc:docMk/>
          <pc:sldMk cId="4103714117" sldId="2145706420"/>
        </pc:sldMkLst>
        <pc:spChg chg="mod">
          <ac:chgData name="Jon Meyer" userId="c063a9df-f210-4765-ac9f-195897fc06d1" providerId="ADAL" clId="{3FB92EFE-AA46-4188-83FA-DCF32F02A3B6}" dt="2026-10-23T15:38:22.305" v="38" actId="20577"/>
          <ac:spMkLst>
            <pc:docMk/>
            <pc:sldMk cId="4103714117" sldId="2145706420"/>
            <ac:spMk id="5" creationId="{6516786F-70D9-3667-B703-CBE99D9DA89D}"/>
          </ac:spMkLst>
        </pc:spChg>
      </pc:sldChg>
      <pc:sldChg chg="modSp mod">
        <pc:chgData name="Jon Meyer" userId="c063a9df-f210-4765-ac9f-195897fc06d1" providerId="ADAL" clId="{3FB92EFE-AA46-4188-83FA-DCF32F02A3B6}" dt="2026-10-26T15:17:40.224" v="204" actId="6549"/>
        <pc:sldMkLst>
          <pc:docMk/>
          <pc:sldMk cId="1451139172" sldId="2145706424"/>
        </pc:sldMkLst>
        <pc:spChg chg="mod">
          <ac:chgData name="Jon Meyer" userId="c063a9df-f210-4765-ac9f-195897fc06d1" providerId="ADAL" clId="{3FB92EFE-AA46-4188-83FA-DCF32F02A3B6}" dt="2026-10-26T15:17:40.224" v="204" actId="6549"/>
          <ac:spMkLst>
            <pc:docMk/>
            <pc:sldMk cId="1451139172" sldId="2145706424"/>
            <ac:spMk id="29" creationId="{7D7D83DF-69DF-B68D-5921-07AD98A44762}"/>
          </ac:spMkLst>
        </pc:spChg>
      </pc:sldChg>
      <pc:sldChg chg="modSp mod">
        <pc:chgData name="Jon Meyer" userId="c063a9df-f210-4765-ac9f-195897fc06d1" providerId="ADAL" clId="{3FB92EFE-AA46-4188-83FA-DCF32F02A3B6}" dt="2026-10-26T14:21:35.610" v="127" actId="20577"/>
        <pc:sldMkLst>
          <pc:docMk/>
          <pc:sldMk cId="1848626094" sldId="2145706429"/>
        </pc:sldMkLst>
        <pc:spChg chg="mod">
          <ac:chgData name="Jon Meyer" userId="c063a9df-f210-4765-ac9f-195897fc06d1" providerId="ADAL" clId="{3FB92EFE-AA46-4188-83FA-DCF32F02A3B6}" dt="2026-10-26T14:21:35.610" v="127" actId="20577"/>
          <ac:spMkLst>
            <pc:docMk/>
            <pc:sldMk cId="1848626094" sldId="2145706429"/>
            <ac:spMk id="75" creationId="{EF0827F9-7BC9-E586-A4AF-65F346F18824}"/>
          </ac:spMkLst>
        </pc:spChg>
      </pc:sldChg>
      <pc:sldChg chg="modSp mod">
        <pc:chgData name="Jon Meyer" userId="c063a9df-f210-4765-ac9f-195897fc06d1" providerId="ADAL" clId="{3FB92EFE-AA46-4188-83FA-DCF32F02A3B6}" dt="2026-10-23T15:38:27.923" v="43" actId="20577"/>
        <pc:sldMkLst>
          <pc:docMk/>
          <pc:sldMk cId="2614362528" sldId="2145706431"/>
        </pc:sldMkLst>
        <pc:spChg chg="mod">
          <ac:chgData name="Jon Meyer" userId="c063a9df-f210-4765-ac9f-195897fc06d1" providerId="ADAL" clId="{3FB92EFE-AA46-4188-83FA-DCF32F02A3B6}" dt="2026-10-23T15:38:27.923" v="43" actId="20577"/>
          <ac:spMkLst>
            <pc:docMk/>
            <pc:sldMk cId="2614362528" sldId="2145706431"/>
            <ac:spMk id="5" creationId="{D1D37101-7488-D51C-D2BB-69BF03740070}"/>
          </ac:spMkLst>
        </pc:spChg>
      </pc:sldChg>
      <pc:sldChg chg="delSp modSp add mod modAnim">
        <pc:chgData name="Jon Meyer" userId="c063a9df-f210-4765-ac9f-195897fc06d1" providerId="ADAL" clId="{3FB92EFE-AA46-4188-83FA-DCF32F02A3B6}" dt="2026-10-26T15:09:46.325" v="200" actId="27918"/>
        <pc:sldMkLst>
          <pc:docMk/>
          <pc:sldMk cId="272418913" sldId="2145706435"/>
        </pc:sldMkLst>
        <pc:spChg chg="mod">
          <ac:chgData name="Jon Meyer" userId="c063a9df-f210-4765-ac9f-195897fc06d1" providerId="ADAL" clId="{3FB92EFE-AA46-4188-83FA-DCF32F02A3B6}" dt="2026-10-23T15:35:46.107" v="29" actId="14100"/>
          <ac:spMkLst>
            <pc:docMk/>
            <pc:sldMk cId="272418913" sldId="2145706435"/>
            <ac:spMk id="5" creationId="{0D19841C-2DDD-9167-0D78-F123E498BC18}"/>
          </ac:spMkLst>
        </pc:spChg>
        <pc:spChg chg="mod">
          <ac:chgData name="Jon Meyer" userId="c063a9df-f210-4765-ac9f-195897fc06d1" providerId="ADAL" clId="{3FB92EFE-AA46-4188-83FA-DCF32F02A3B6}" dt="2026-10-23T15:35:24.931" v="27" actId="14100"/>
          <ac:spMkLst>
            <pc:docMk/>
            <pc:sldMk cId="272418913" sldId="2145706435"/>
            <ac:spMk id="8" creationId="{A619B58E-3555-CF76-776D-C97C1983D45F}"/>
          </ac:spMkLst>
        </pc:spChg>
        <pc:graphicFrameChg chg="mod modGraphic">
          <ac:chgData name="Jon Meyer" userId="c063a9df-f210-4765-ac9f-195897fc06d1" providerId="ADAL" clId="{3FB92EFE-AA46-4188-83FA-DCF32F02A3B6}" dt="2026-10-23T15:35:16.039" v="26" actId="20577"/>
          <ac:graphicFrameMkLst>
            <pc:docMk/>
            <pc:sldMk cId="272418913" sldId="2145706435"/>
            <ac:graphicFrameMk id="4" creationId="{36C63466-5450-A82B-C985-B6A3D2BDA77C}"/>
          </ac:graphicFrameMkLst>
        </pc:graphicFrameChg>
        <pc:graphicFrameChg chg="mod">
          <ac:chgData name="Jon Meyer" userId="c063a9df-f210-4765-ac9f-195897fc06d1" providerId="ADAL" clId="{3FB92EFE-AA46-4188-83FA-DCF32F02A3B6}" dt="2026-10-26T15:09:38.297" v="199"/>
          <ac:graphicFrameMkLst>
            <pc:docMk/>
            <pc:sldMk cId="272418913" sldId="2145706435"/>
            <ac:graphicFrameMk id="6" creationId="{D4F12C1D-777C-2803-ED87-B33D756F9BBB}"/>
          </ac:graphicFrameMkLst>
        </pc:graphicFrameChg>
      </pc:sldChg>
    </pc:docChg>
  </pc:docChgLst>
  <pc:docChgLst>
    <pc:chgData name="Keith Mercer" userId="bf71bfc5-0ad6-485f-8472-be573ae3cb81" providerId="ADAL" clId="{C2EC8DED-535A-4EE1-9D80-A771478621B3}"/>
    <pc:docChg chg="undo custSel addSld delSld modSld sldOrd modSection">
      <pc:chgData name="Keith Mercer" userId="bf71bfc5-0ad6-485f-8472-be573ae3cb81" providerId="ADAL" clId="{C2EC8DED-535A-4EE1-9D80-A771478621B3}" dt="2026-10-26T16:11:37.618" v="6523"/>
      <pc:docMkLst>
        <pc:docMk/>
      </pc:docMkLst>
      <pc:sldChg chg="addSp delSp modSp mod delAnim modAnim modNotesTx">
        <pc:chgData name="Keith Mercer" userId="bf71bfc5-0ad6-485f-8472-be573ae3cb81" providerId="ADAL" clId="{C2EC8DED-535A-4EE1-9D80-A771478621B3}" dt="2026-10-22T20:44:18.057" v="6246" actId="20577"/>
        <pc:sldMkLst>
          <pc:docMk/>
          <pc:sldMk cId="0" sldId="263"/>
        </pc:sldMkLst>
        <pc:spChg chg="mod">
          <ac:chgData name="Keith Mercer" userId="bf71bfc5-0ad6-485f-8472-be573ae3cb81" providerId="ADAL" clId="{C2EC8DED-535A-4EE1-9D80-A771478621B3}" dt="2026-10-22T17:29:07.086" v="3083" actId="164"/>
          <ac:spMkLst>
            <pc:docMk/>
            <pc:sldMk cId="0" sldId="263"/>
            <ac:spMk id="3" creationId="{EA314917-A4B8-2A2B-DD52-CB4B0FADB0C8}"/>
          </ac:spMkLst>
        </pc:spChg>
        <pc:spChg chg="mod">
          <ac:chgData name="Keith Mercer" userId="bf71bfc5-0ad6-485f-8472-be573ae3cb81" providerId="ADAL" clId="{C2EC8DED-535A-4EE1-9D80-A771478621B3}" dt="2026-10-22T18:01:25.920" v="3274" actId="14100"/>
          <ac:spMkLst>
            <pc:docMk/>
            <pc:sldMk cId="0" sldId="263"/>
            <ac:spMk id="50" creationId="{75DBD07F-26D5-26B4-83C4-B8671F926540}"/>
          </ac:spMkLst>
        </pc:spChg>
        <pc:spChg chg="add mod">
          <ac:chgData name="Keith Mercer" userId="bf71bfc5-0ad6-485f-8472-be573ae3cb81" providerId="ADAL" clId="{C2EC8DED-535A-4EE1-9D80-A771478621B3}" dt="2026-10-22T18:02:08.798" v="3323" actId="20577"/>
          <ac:spMkLst>
            <pc:docMk/>
            <pc:sldMk cId="0" sldId="263"/>
            <ac:spMk id="53" creationId="{FF4558DF-D860-8F38-376C-888516437889}"/>
          </ac:spMkLst>
        </pc:spChg>
        <pc:spChg chg="mod">
          <ac:chgData name="Keith Mercer" userId="bf71bfc5-0ad6-485f-8472-be573ae3cb81" providerId="ADAL" clId="{C2EC8DED-535A-4EE1-9D80-A771478621B3}" dt="2026-10-22T18:05:18.968" v="3594" actId="14100"/>
          <ac:spMkLst>
            <pc:docMk/>
            <pc:sldMk cId="0" sldId="263"/>
            <ac:spMk id="55" creationId="{E6759B02-3D43-775E-EEEF-2321F794DFDA}"/>
          </ac:spMkLst>
        </pc:spChg>
        <pc:spChg chg="add mod">
          <ac:chgData name="Keith Mercer" userId="bf71bfc5-0ad6-485f-8472-be573ae3cb81" providerId="ADAL" clId="{C2EC8DED-535A-4EE1-9D80-A771478621B3}" dt="2026-10-22T17:28:58.382" v="3067" actId="164"/>
          <ac:spMkLst>
            <pc:docMk/>
            <pc:sldMk cId="0" sldId="263"/>
            <ac:spMk id="57" creationId="{AF59B53A-74AF-648F-A2F0-9B24398EEE40}"/>
          </ac:spMkLst>
        </pc:spChg>
        <pc:spChg chg="add mod">
          <ac:chgData name="Keith Mercer" userId="bf71bfc5-0ad6-485f-8472-be573ae3cb81" providerId="ADAL" clId="{C2EC8DED-535A-4EE1-9D80-A771478621B3}" dt="2026-10-22T18:02:19.958" v="3340" actId="20577"/>
          <ac:spMkLst>
            <pc:docMk/>
            <pc:sldMk cId="0" sldId="263"/>
            <ac:spMk id="63" creationId="{873993B5-9EFE-506A-A4FC-395E1D2D0806}"/>
          </ac:spMkLst>
        </pc:spChg>
        <pc:spChg chg="mod">
          <ac:chgData name="Keith Mercer" userId="bf71bfc5-0ad6-485f-8472-be573ae3cb81" providerId="ADAL" clId="{C2EC8DED-535A-4EE1-9D80-A771478621B3}" dt="2026-10-22T18:06:10.178" v="3730" actId="20577"/>
          <ac:spMkLst>
            <pc:docMk/>
            <pc:sldMk cId="0" sldId="263"/>
            <ac:spMk id="65" creationId="{3D985797-DD12-F510-E790-14F9DCE9A851}"/>
          </ac:spMkLst>
        </pc:spChg>
        <pc:spChg chg="add mod">
          <ac:chgData name="Keith Mercer" userId="bf71bfc5-0ad6-485f-8472-be573ae3cb81" providerId="ADAL" clId="{C2EC8DED-535A-4EE1-9D80-A771478621B3}" dt="2026-10-22T17:28:22.245" v="3021" actId="164"/>
          <ac:spMkLst>
            <pc:docMk/>
            <pc:sldMk cId="0" sldId="263"/>
            <ac:spMk id="67" creationId="{3A54E3BF-6D30-54DB-BB45-AE70E8EEA0CF}"/>
          </ac:spMkLst>
        </pc:spChg>
        <pc:spChg chg="mod">
          <ac:chgData name="Keith Mercer" userId="bf71bfc5-0ad6-485f-8472-be573ae3cb81" providerId="ADAL" clId="{C2EC8DED-535A-4EE1-9D80-A771478621B3}" dt="2026-10-22T18:02:31.024" v="3360" actId="20577"/>
          <ac:spMkLst>
            <pc:docMk/>
            <pc:sldMk cId="0" sldId="263"/>
            <ac:spMk id="73" creationId="{81F7E2CF-EEDA-13D1-D214-1482E1430C25}"/>
          </ac:spMkLst>
        </pc:spChg>
        <pc:spChg chg="add mod">
          <ac:chgData name="Keith Mercer" userId="bf71bfc5-0ad6-485f-8472-be573ae3cb81" providerId="ADAL" clId="{C2EC8DED-535A-4EE1-9D80-A771478621B3}" dt="2026-10-22T20:44:18.057" v="6246" actId="20577"/>
          <ac:spMkLst>
            <pc:docMk/>
            <pc:sldMk cId="0" sldId="263"/>
            <ac:spMk id="75" creationId="{13AE7D48-189D-AAED-5805-C0BFF21CDB7C}"/>
          </ac:spMkLst>
        </pc:spChg>
        <pc:spChg chg="add mod">
          <ac:chgData name="Keith Mercer" userId="bf71bfc5-0ad6-485f-8472-be573ae3cb81" providerId="ADAL" clId="{C2EC8DED-535A-4EE1-9D80-A771478621B3}" dt="2026-10-22T17:28:34.366" v="3037" actId="164"/>
          <ac:spMkLst>
            <pc:docMk/>
            <pc:sldMk cId="0" sldId="263"/>
            <ac:spMk id="77" creationId="{E115803D-32DB-788D-FA1E-042D12175CCD}"/>
          </ac:spMkLst>
        </pc:spChg>
        <pc:spChg chg="mod">
          <ac:chgData name="Keith Mercer" userId="bf71bfc5-0ad6-485f-8472-be573ae3cb81" providerId="ADAL" clId="{C2EC8DED-535A-4EE1-9D80-A771478621B3}" dt="2026-10-22T18:02:43.430" v="3391" actId="20577"/>
          <ac:spMkLst>
            <pc:docMk/>
            <pc:sldMk cId="0" sldId="263"/>
            <ac:spMk id="83" creationId="{0C7F320F-E954-C69C-E639-5DDFBAB15F32}"/>
          </ac:spMkLst>
        </pc:spChg>
        <pc:spChg chg="mod">
          <ac:chgData name="Keith Mercer" userId="bf71bfc5-0ad6-485f-8472-be573ae3cb81" providerId="ADAL" clId="{C2EC8DED-535A-4EE1-9D80-A771478621B3}" dt="2026-10-22T18:07:53.049" v="4001" actId="20577"/>
          <ac:spMkLst>
            <pc:docMk/>
            <pc:sldMk cId="0" sldId="263"/>
            <ac:spMk id="85" creationId="{07B14660-42EA-B7EE-A760-B24C9188C1B9}"/>
          </ac:spMkLst>
        </pc:spChg>
        <pc:spChg chg="mod">
          <ac:chgData name="Keith Mercer" userId="bf71bfc5-0ad6-485f-8472-be573ae3cb81" providerId="ADAL" clId="{C2EC8DED-535A-4EE1-9D80-A771478621B3}" dt="2026-10-22T18:04:11.448" v="3457" actId="14100"/>
          <ac:spMkLst>
            <pc:docMk/>
            <pc:sldMk cId="0" sldId="263"/>
            <ac:spMk id="87" creationId="{0FE56E0D-2B66-FEA3-F334-C17B679FBB65}"/>
          </ac:spMkLst>
        </pc:spChg>
        <pc:spChg chg="mod">
          <ac:chgData name="Keith Mercer" userId="bf71bfc5-0ad6-485f-8472-be573ae3cb81" providerId="ADAL" clId="{C2EC8DED-535A-4EE1-9D80-A771478621B3}" dt="2026-10-22T18:03:06.407" v="3432" actId="20577"/>
          <ac:spMkLst>
            <pc:docMk/>
            <pc:sldMk cId="0" sldId="263"/>
            <ac:spMk id="93" creationId="{46B18CFD-034D-6B20-B74D-01651B44DBB8}"/>
          </ac:spMkLst>
        </pc:spChg>
        <pc:spChg chg="mod">
          <ac:chgData name="Keith Mercer" userId="bf71bfc5-0ad6-485f-8472-be573ae3cb81" providerId="ADAL" clId="{C2EC8DED-535A-4EE1-9D80-A771478621B3}" dt="2026-10-22T18:04:02.111" v="3455" actId="14100"/>
          <ac:spMkLst>
            <pc:docMk/>
            <pc:sldMk cId="0" sldId="263"/>
            <ac:spMk id="95" creationId="{F1A0FAF9-02FC-B257-09BD-7A3EB423DD2E}"/>
          </ac:spMkLst>
        </pc:spChg>
        <pc:spChg chg="add mod">
          <ac:chgData name="Keith Mercer" userId="bf71bfc5-0ad6-485f-8472-be573ae3cb81" providerId="ADAL" clId="{C2EC8DED-535A-4EE1-9D80-A771478621B3}" dt="2026-10-22T18:09:13.659" v="4118" actId="14100"/>
          <ac:spMkLst>
            <pc:docMk/>
            <pc:sldMk cId="0" sldId="263"/>
            <ac:spMk id="97" creationId="{AB070A24-14BB-61AA-F120-7556B4786C38}"/>
          </ac:spMkLst>
        </pc:spChg>
        <pc:spChg chg="add mod">
          <ac:chgData name="Keith Mercer" userId="bf71bfc5-0ad6-485f-8472-be573ae3cb81" providerId="ADAL" clId="{C2EC8DED-535A-4EE1-9D80-A771478621B3}" dt="2026-10-22T20:34:16.467" v="6152" actId="20577"/>
          <ac:spMkLst>
            <pc:docMk/>
            <pc:sldMk cId="0" sldId="263"/>
            <ac:spMk id="99" creationId="{86E7BCA0-1354-C622-4B6E-E8044D2FDF1F}"/>
          </ac:spMkLst>
        </pc:spChg>
        <pc:grpChg chg="add mod topLvl">
          <ac:chgData name="Keith Mercer" userId="bf71bfc5-0ad6-485f-8472-be573ae3cb81" providerId="ADAL" clId="{C2EC8DED-535A-4EE1-9D80-A771478621B3}" dt="2026-10-22T20:28:19.370" v="5944" actId="164"/>
          <ac:grpSpMkLst>
            <pc:docMk/>
            <pc:sldMk cId="0" sldId="263"/>
            <ac:grpSpMk id="102" creationId="{8F3F14ED-F611-157C-0670-F2A207701E2E}"/>
          </ac:grpSpMkLst>
        </pc:grpChg>
        <pc:grpChg chg="add mod topLvl">
          <ac:chgData name="Keith Mercer" userId="bf71bfc5-0ad6-485f-8472-be573ae3cb81" providerId="ADAL" clId="{C2EC8DED-535A-4EE1-9D80-A771478621B3}" dt="2026-10-22T20:28:16.593" v="5943" actId="164"/>
          <ac:grpSpMkLst>
            <pc:docMk/>
            <pc:sldMk cId="0" sldId="263"/>
            <ac:grpSpMk id="103" creationId="{B4223187-D801-6B6C-ADDA-18B5B45E9957}"/>
          </ac:grpSpMkLst>
        </pc:grpChg>
        <pc:grpChg chg="add mod topLvl">
          <ac:chgData name="Keith Mercer" userId="bf71bfc5-0ad6-485f-8472-be573ae3cb81" providerId="ADAL" clId="{C2EC8DED-535A-4EE1-9D80-A771478621B3}" dt="2026-10-22T20:28:13.682" v="5942" actId="164"/>
          <ac:grpSpMkLst>
            <pc:docMk/>
            <pc:sldMk cId="0" sldId="263"/>
            <ac:grpSpMk id="104" creationId="{4ED5E845-3D8C-30A4-DF5B-B4839799301D}"/>
          </ac:grpSpMkLst>
        </pc:grpChg>
        <pc:grpChg chg="add mod topLvl">
          <ac:chgData name="Keith Mercer" userId="bf71bfc5-0ad6-485f-8472-be573ae3cb81" providerId="ADAL" clId="{C2EC8DED-535A-4EE1-9D80-A771478621B3}" dt="2026-10-22T20:28:11.577" v="5941" actId="164"/>
          <ac:grpSpMkLst>
            <pc:docMk/>
            <pc:sldMk cId="0" sldId="263"/>
            <ac:grpSpMk id="105" creationId="{2B74D7E7-40B8-7BC1-CD33-36AFA1194936}"/>
          </ac:grpSpMkLst>
        </pc:grpChg>
        <pc:grpChg chg="add mod topLvl">
          <ac:chgData name="Keith Mercer" userId="bf71bfc5-0ad6-485f-8472-be573ae3cb81" providerId="ADAL" clId="{C2EC8DED-535A-4EE1-9D80-A771478621B3}" dt="2026-10-22T20:28:08.753" v="5940" actId="164"/>
          <ac:grpSpMkLst>
            <pc:docMk/>
            <pc:sldMk cId="0" sldId="263"/>
            <ac:grpSpMk id="106" creationId="{E184148F-70A3-4028-798B-4DA5EB6F7503}"/>
          </ac:grpSpMkLst>
        </pc:grpChg>
        <pc:grpChg chg="add mod">
          <ac:chgData name="Keith Mercer" userId="bf71bfc5-0ad6-485f-8472-be573ae3cb81" providerId="ADAL" clId="{C2EC8DED-535A-4EE1-9D80-A771478621B3}" dt="2026-10-22T20:34:28.028" v="6154" actId="14100"/>
          <ac:grpSpMkLst>
            <pc:docMk/>
            <pc:sldMk cId="0" sldId="263"/>
            <ac:grpSpMk id="125" creationId="{6436A229-B958-01DE-A95A-124A2DB179B8}"/>
          </ac:grpSpMkLst>
        </pc:grpChg>
        <pc:grpChg chg="add mod">
          <ac:chgData name="Keith Mercer" userId="bf71bfc5-0ad6-485f-8472-be573ae3cb81" providerId="ADAL" clId="{C2EC8DED-535A-4EE1-9D80-A771478621B3}" dt="2026-10-22T20:28:08.753" v="5940" actId="164"/>
          <ac:grpSpMkLst>
            <pc:docMk/>
            <pc:sldMk cId="0" sldId="263"/>
            <ac:grpSpMk id="133" creationId="{D74900CC-5B3A-5619-1B0C-BD02340D2014}"/>
          </ac:grpSpMkLst>
        </pc:grpChg>
        <pc:grpChg chg="add mod">
          <ac:chgData name="Keith Mercer" userId="bf71bfc5-0ad6-485f-8472-be573ae3cb81" providerId="ADAL" clId="{C2EC8DED-535A-4EE1-9D80-A771478621B3}" dt="2026-10-22T20:28:11.577" v="5941" actId="164"/>
          <ac:grpSpMkLst>
            <pc:docMk/>
            <pc:sldMk cId="0" sldId="263"/>
            <ac:grpSpMk id="134" creationId="{D1653D9A-F589-5DA6-F39D-7DBABB0415BA}"/>
          </ac:grpSpMkLst>
        </pc:grpChg>
        <pc:grpChg chg="add mod">
          <ac:chgData name="Keith Mercer" userId="bf71bfc5-0ad6-485f-8472-be573ae3cb81" providerId="ADAL" clId="{C2EC8DED-535A-4EE1-9D80-A771478621B3}" dt="2026-10-22T20:28:13.682" v="5942" actId="164"/>
          <ac:grpSpMkLst>
            <pc:docMk/>
            <pc:sldMk cId="0" sldId="263"/>
            <ac:grpSpMk id="135" creationId="{8F87FE09-3F10-C1D3-0193-7843C44FF091}"/>
          </ac:grpSpMkLst>
        </pc:grpChg>
        <pc:grpChg chg="add mod">
          <ac:chgData name="Keith Mercer" userId="bf71bfc5-0ad6-485f-8472-be573ae3cb81" providerId="ADAL" clId="{C2EC8DED-535A-4EE1-9D80-A771478621B3}" dt="2026-10-22T20:28:16.593" v="5943" actId="164"/>
          <ac:grpSpMkLst>
            <pc:docMk/>
            <pc:sldMk cId="0" sldId="263"/>
            <ac:grpSpMk id="136" creationId="{E1CF24E3-E02C-4471-E4CB-2C9D839D17B1}"/>
          </ac:grpSpMkLst>
        </pc:grpChg>
        <pc:grpChg chg="add mod">
          <ac:chgData name="Keith Mercer" userId="bf71bfc5-0ad6-485f-8472-be573ae3cb81" providerId="ADAL" clId="{C2EC8DED-535A-4EE1-9D80-A771478621B3}" dt="2026-10-22T20:28:19.370" v="5944" actId="164"/>
          <ac:grpSpMkLst>
            <pc:docMk/>
            <pc:sldMk cId="0" sldId="263"/>
            <ac:grpSpMk id="137" creationId="{F570BBAA-18F4-0F72-BE05-874977FC236B}"/>
          </ac:grpSpMkLst>
        </pc:grpChg>
        <pc:picChg chg="add mod">
          <ac:chgData name="Keith Mercer" userId="bf71bfc5-0ad6-485f-8472-be573ae3cb81" providerId="ADAL" clId="{C2EC8DED-535A-4EE1-9D80-A771478621B3}" dt="2026-10-22T20:28:08.753" v="5940" actId="164"/>
          <ac:picMkLst>
            <pc:docMk/>
            <pc:sldMk cId="0" sldId="263"/>
            <ac:picMk id="127" creationId="{2C09DC2D-BD1A-D61B-B6C5-CE2A4E560765}"/>
          </ac:picMkLst>
        </pc:picChg>
        <pc:picChg chg="add mod">
          <ac:chgData name="Keith Mercer" userId="bf71bfc5-0ad6-485f-8472-be573ae3cb81" providerId="ADAL" clId="{C2EC8DED-535A-4EE1-9D80-A771478621B3}" dt="2026-10-22T20:28:11.577" v="5941" actId="164"/>
          <ac:picMkLst>
            <pc:docMk/>
            <pc:sldMk cId="0" sldId="263"/>
            <ac:picMk id="128" creationId="{D0739E4F-DA07-F914-4CA7-58EED39A32F1}"/>
          </ac:picMkLst>
        </pc:picChg>
        <pc:picChg chg="add mod">
          <ac:chgData name="Keith Mercer" userId="bf71bfc5-0ad6-485f-8472-be573ae3cb81" providerId="ADAL" clId="{C2EC8DED-535A-4EE1-9D80-A771478621B3}" dt="2026-10-22T20:28:16.593" v="5943" actId="164"/>
          <ac:picMkLst>
            <pc:docMk/>
            <pc:sldMk cId="0" sldId="263"/>
            <ac:picMk id="129" creationId="{96BF5FC0-B9A0-1220-1468-2275C5E37F40}"/>
          </ac:picMkLst>
        </pc:picChg>
        <pc:picChg chg="add mod">
          <ac:chgData name="Keith Mercer" userId="bf71bfc5-0ad6-485f-8472-be573ae3cb81" providerId="ADAL" clId="{C2EC8DED-535A-4EE1-9D80-A771478621B3}" dt="2026-10-22T20:28:13.682" v="5942" actId="164"/>
          <ac:picMkLst>
            <pc:docMk/>
            <pc:sldMk cId="0" sldId="263"/>
            <ac:picMk id="130" creationId="{7835693A-613E-E7EC-83D5-AEFC63688545}"/>
          </ac:picMkLst>
        </pc:picChg>
        <pc:picChg chg="add mod">
          <ac:chgData name="Keith Mercer" userId="bf71bfc5-0ad6-485f-8472-be573ae3cb81" providerId="ADAL" clId="{C2EC8DED-535A-4EE1-9D80-A771478621B3}" dt="2026-10-22T20:28:19.370" v="5944" actId="164"/>
          <ac:picMkLst>
            <pc:docMk/>
            <pc:sldMk cId="0" sldId="263"/>
            <ac:picMk id="131" creationId="{83A98E32-C904-9350-C09E-93D44325732A}"/>
          </ac:picMkLst>
        </pc:picChg>
      </pc:sldChg>
      <pc:sldChg chg="modSp mod">
        <pc:chgData name="Keith Mercer" userId="bf71bfc5-0ad6-485f-8472-be573ae3cb81" providerId="ADAL" clId="{C2EC8DED-535A-4EE1-9D80-A771478621B3}" dt="2026-10-23T17:16:57.553" v="6418" actId="27636"/>
        <pc:sldMkLst>
          <pc:docMk/>
          <pc:sldMk cId="3675239414" sldId="995707453"/>
        </pc:sldMkLst>
        <pc:graphicFrameChg chg="mod">
          <ac:chgData name="Keith Mercer" userId="bf71bfc5-0ad6-485f-8472-be573ae3cb81" providerId="ADAL" clId="{C2EC8DED-535A-4EE1-9D80-A771478621B3}" dt="2026-10-23T17:16:57.553" v="6418" actId="27636"/>
          <ac:graphicFrameMkLst>
            <pc:docMk/>
            <pc:sldMk cId="3675239414" sldId="995707453"/>
            <ac:graphicFrameMk id="7" creationId="{C412E890-7204-CD42-2BB1-92B0A8442240}"/>
          </ac:graphicFrameMkLst>
        </pc:graphicFrameChg>
      </pc:sldChg>
      <pc:sldChg chg="modSp mod">
        <pc:chgData name="Keith Mercer" userId="bf71bfc5-0ad6-485f-8472-be573ae3cb81" providerId="ADAL" clId="{C2EC8DED-535A-4EE1-9D80-A771478621B3}" dt="2026-10-22T20:14:37.357" v="5375" actId="113"/>
        <pc:sldMkLst>
          <pc:docMk/>
          <pc:sldMk cId="2406156748" sldId="995707454"/>
        </pc:sldMkLst>
        <pc:graphicFrameChg chg="mod">
          <ac:chgData name="Keith Mercer" userId="bf71bfc5-0ad6-485f-8472-be573ae3cb81" providerId="ADAL" clId="{C2EC8DED-535A-4EE1-9D80-A771478621B3}" dt="2026-10-22T20:14:37.357" v="5375" actId="113"/>
          <ac:graphicFrameMkLst>
            <pc:docMk/>
            <pc:sldMk cId="2406156748" sldId="995707454"/>
            <ac:graphicFrameMk id="7" creationId="{C412E890-7204-CD42-2BB1-92B0A8442240}"/>
          </ac:graphicFrameMkLst>
        </pc:graphicFrameChg>
      </pc:sldChg>
      <pc:sldChg chg="modSp mod">
        <pc:chgData name="Keith Mercer" userId="bf71bfc5-0ad6-485f-8472-be573ae3cb81" providerId="ADAL" clId="{C2EC8DED-535A-4EE1-9D80-A771478621B3}" dt="2026-10-22T23:53:37.893" v="6396" actId="27636"/>
        <pc:sldMkLst>
          <pc:docMk/>
          <pc:sldMk cId="0" sldId="995707513"/>
        </pc:sldMkLst>
        <pc:spChg chg="mod">
          <ac:chgData name="Keith Mercer" userId="bf71bfc5-0ad6-485f-8472-be573ae3cb81" providerId="ADAL" clId="{C2EC8DED-535A-4EE1-9D80-A771478621B3}" dt="2026-10-22T23:53:37.893" v="6396" actId="27636"/>
          <ac:spMkLst>
            <pc:docMk/>
            <pc:sldMk cId="0" sldId="995707513"/>
            <ac:spMk id="42" creationId="{2533DD6B-C3FA-A8DF-FFD6-3AC16859ED34}"/>
          </ac:spMkLst>
        </pc:spChg>
      </pc:sldChg>
      <pc:sldChg chg="modSp mod">
        <pc:chgData name="Keith Mercer" userId="bf71bfc5-0ad6-485f-8472-be573ae3cb81" providerId="ADAL" clId="{C2EC8DED-535A-4EE1-9D80-A771478621B3}" dt="2026-10-22T20:13:43.337" v="5348" actId="113"/>
        <pc:sldMkLst>
          <pc:docMk/>
          <pc:sldMk cId="2132204251" sldId="2145706410"/>
        </pc:sldMkLst>
        <pc:graphicFrameChg chg="mod">
          <ac:chgData name="Keith Mercer" userId="bf71bfc5-0ad6-485f-8472-be573ae3cb81" providerId="ADAL" clId="{C2EC8DED-535A-4EE1-9D80-A771478621B3}" dt="2026-10-22T20:13:43.337" v="5348" actId="113"/>
          <ac:graphicFrameMkLst>
            <pc:docMk/>
            <pc:sldMk cId="2132204251" sldId="2145706410"/>
            <ac:graphicFrameMk id="7" creationId="{7A1163A8-4A0A-1B97-F50A-CE94FF6B32D0}"/>
          </ac:graphicFrameMkLst>
        </pc:graphicFrameChg>
      </pc:sldChg>
      <pc:sldChg chg="addSp delSp modSp add mod modAnim">
        <pc:chgData name="Keith Mercer" userId="bf71bfc5-0ad6-485f-8472-be573ae3cb81" providerId="ADAL" clId="{C2EC8DED-535A-4EE1-9D80-A771478621B3}" dt="2026-10-26T14:22:20.459" v="6422" actId="1035"/>
        <pc:sldMkLst>
          <pc:docMk/>
          <pc:sldMk cId="85182143" sldId="2145706418"/>
        </pc:sldMkLst>
        <pc:spChg chg="mod">
          <ac:chgData name="Keith Mercer" userId="bf71bfc5-0ad6-485f-8472-be573ae3cb81" providerId="ADAL" clId="{C2EC8DED-535A-4EE1-9D80-A771478621B3}" dt="2026-10-26T14:22:20.459" v="6422" actId="1035"/>
          <ac:spMkLst>
            <pc:docMk/>
            <pc:sldMk cId="85182143" sldId="2145706418"/>
            <ac:spMk id="14" creationId="{24A7FD0E-D651-4B33-3257-62D09061580C}"/>
          </ac:spMkLst>
        </pc:spChg>
        <pc:spChg chg="mod">
          <ac:chgData name="Keith Mercer" userId="bf71bfc5-0ad6-485f-8472-be573ae3cb81" providerId="ADAL" clId="{C2EC8DED-535A-4EE1-9D80-A771478621B3}" dt="2026-10-21T22:47:33.790" v="110" actId="12788"/>
          <ac:spMkLst>
            <pc:docMk/>
            <pc:sldMk cId="85182143" sldId="2145706418"/>
            <ac:spMk id="15" creationId="{6F623F00-0335-5D1F-86D5-A37C2CA82AB4}"/>
          </ac:spMkLst>
        </pc:spChg>
        <pc:spChg chg="mod">
          <ac:chgData name="Keith Mercer" userId="bf71bfc5-0ad6-485f-8472-be573ae3cb81" providerId="ADAL" clId="{C2EC8DED-535A-4EE1-9D80-A771478621B3}" dt="2026-10-21T22:52:13.271" v="164" actId="14100"/>
          <ac:spMkLst>
            <pc:docMk/>
            <pc:sldMk cId="85182143" sldId="2145706418"/>
            <ac:spMk id="21" creationId="{6A09FD5E-1C93-21D7-46FA-F1149A4BAF72}"/>
          </ac:spMkLst>
        </pc:spChg>
        <pc:spChg chg="mod">
          <ac:chgData name="Keith Mercer" userId="bf71bfc5-0ad6-485f-8472-be573ae3cb81" providerId="ADAL" clId="{C2EC8DED-535A-4EE1-9D80-A771478621B3}" dt="2026-10-22T20:38:22.960" v="6205" actId="1036"/>
          <ac:spMkLst>
            <pc:docMk/>
            <pc:sldMk cId="85182143" sldId="2145706418"/>
            <ac:spMk id="24" creationId="{B9651DF8-2BA0-5C2F-4E9D-7A97559A7515}"/>
          </ac:spMkLst>
        </pc:spChg>
        <pc:spChg chg="add mod">
          <ac:chgData name="Keith Mercer" userId="bf71bfc5-0ad6-485f-8472-be573ae3cb81" providerId="ADAL" clId="{C2EC8DED-535A-4EE1-9D80-A771478621B3}" dt="2026-10-21T22:50:26.933" v="144" actId="21"/>
          <ac:spMkLst>
            <pc:docMk/>
            <pc:sldMk cId="85182143" sldId="2145706418"/>
            <ac:spMk id="26" creationId="{06BA4F89-DE1E-EE97-697E-8594151938C5}"/>
          </ac:spMkLst>
        </pc:spChg>
        <pc:spChg chg="add mod">
          <ac:chgData name="Keith Mercer" userId="bf71bfc5-0ad6-485f-8472-be573ae3cb81" providerId="ADAL" clId="{C2EC8DED-535A-4EE1-9D80-A771478621B3}" dt="2026-10-21T23:02:57.140" v="290" actId="1036"/>
          <ac:spMkLst>
            <pc:docMk/>
            <pc:sldMk cId="85182143" sldId="2145706418"/>
            <ac:spMk id="27" creationId="{21FE6F03-836D-1F6C-1759-B52C2931EAB9}"/>
          </ac:spMkLst>
        </pc:spChg>
        <pc:spChg chg="add mod">
          <ac:chgData name="Keith Mercer" userId="bf71bfc5-0ad6-485f-8472-be573ae3cb81" providerId="ADAL" clId="{C2EC8DED-535A-4EE1-9D80-A771478621B3}" dt="2026-10-22T20:38:54.049" v="6206" actId="14100"/>
          <ac:spMkLst>
            <pc:docMk/>
            <pc:sldMk cId="85182143" sldId="2145706418"/>
            <ac:spMk id="30" creationId="{E96490C1-A2E1-FCC4-D716-80372498EBBD}"/>
          </ac:spMkLst>
        </pc:spChg>
        <pc:spChg chg="add mod">
          <ac:chgData name="Keith Mercer" userId="bf71bfc5-0ad6-485f-8472-be573ae3cb81" providerId="ADAL" clId="{C2EC8DED-535A-4EE1-9D80-A771478621B3}" dt="2026-10-21T22:57:13.191" v="233" actId="692"/>
          <ac:spMkLst>
            <pc:docMk/>
            <pc:sldMk cId="85182143" sldId="2145706418"/>
            <ac:spMk id="31" creationId="{B1F32D12-AF49-EC9A-4BF3-E7D69DDA6361}"/>
          </ac:spMkLst>
        </pc:spChg>
        <pc:grpChg chg="add mod">
          <ac:chgData name="Keith Mercer" userId="bf71bfc5-0ad6-485f-8472-be573ae3cb81" providerId="ADAL" clId="{C2EC8DED-535A-4EE1-9D80-A771478621B3}" dt="2026-10-22T20:37:13.073" v="6177" actId="14100"/>
          <ac:grpSpMkLst>
            <pc:docMk/>
            <pc:sldMk cId="85182143" sldId="2145706418"/>
            <ac:grpSpMk id="20" creationId="{83DCE7F2-FFBC-0B46-EC87-25B5DDCF4168}"/>
          </ac:grpSpMkLst>
        </pc:grpChg>
        <pc:picChg chg="mod">
          <ac:chgData name="Keith Mercer" userId="bf71bfc5-0ad6-485f-8472-be573ae3cb81" providerId="ADAL" clId="{C2EC8DED-535A-4EE1-9D80-A771478621B3}" dt="2026-10-21T23:02:51.189" v="286" actId="1035"/>
          <ac:picMkLst>
            <pc:docMk/>
            <pc:sldMk cId="85182143" sldId="2145706418"/>
            <ac:picMk id="4" creationId="{21FF6B1F-1C24-50BC-665A-D93EAA25363F}"/>
          </ac:picMkLst>
        </pc:picChg>
        <pc:cxnChg chg="add mod">
          <ac:chgData name="Keith Mercer" userId="bf71bfc5-0ad6-485f-8472-be573ae3cb81" providerId="ADAL" clId="{C2EC8DED-535A-4EE1-9D80-A771478621B3}" dt="2026-10-21T22:57:25.780" v="236" actId="1038"/>
          <ac:cxnSpMkLst>
            <pc:docMk/>
            <pc:sldMk cId="85182143" sldId="2145706418"/>
            <ac:cxnSpMk id="29" creationId="{48A90B71-B09E-7BA4-352D-CE14B5FEC3EF}"/>
          </ac:cxnSpMkLst>
        </pc:cxnChg>
      </pc:sldChg>
      <pc:sldChg chg="addSp delSp modSp add mod ord modShow">
        <pc:chgData name="Keith Mercer" userId="bf71bfc5-0ad6-485f-8472-be573ae3cb81" providerId="ADAL" clId="{C2EC8DED-535A-4EE1-9D80-A771478621B3}" dt="2026-10-22T20:23:02.963" v="5709" actId="729"/>
        <pc:sldMkLst>
          <pc:docMk/>
          <pc:sldMk cId="1981772540" sldId="2145706419"/>
        </pc:sldMkLst>
        <pc:spChg chg="add mod">
          <ac:chgData name="Keith Mercer" userId="bf71bfc5-0ad6-485f-8472-be573ae3cb81" providerId="ADAL" clId="{C2EC8DED-535A-4EE1-9D80-A771478621B3}" dt="2026-10-22T15:30:47.978" v="2229" actId="14100"/>
          <ac:spMkLst>
            <pc:docMk/>
            <pc:sldMk cId="1981772540" sldId="2145706419"/>
            <ac:spMk id="9" creationId="{3E9C4D8C-2F45-87BC-01A1-FEF1DA91E634}"/>
          </ac:spMkLst>
        </pc:spChg>
        <pc:picChg chg="add">
          <ac:chgData name="Keith Mercer" userId="bf71bfc5-0ad6-485f-8472-be573ae3cb81" providerId="ADAL" clId="{C2EC8DED-535A-4EE1-9D80-A771478621B3}" dt="2026-10-22T15:17:17.985" v="2160" actId="22"/>
          <ac:picMkLst>
            <pc:docMk/>
            <pc:sldMk cId="1981772540" sldId="2145706419"/>
            <ac:picMk id="3" creationId="{FBE04D27-319E-3071-008F-F751AA4A8BF1}"/>
          </ac:picMkLst>
        </pc:picChg>
      </pc:sldChg>
      <pc:sldChg chg="addSp modSp add mod">
        <pc:chgData name="Keith Mercer" userId="bf71bfc5-0ad6-485f-8472-be573ae3cb81" providerId="ADAL" clId="{C2EC8DED-535A-4EE1-9D80-A771478621B3}" dt="2026-10-22T20:13:50.744" v="5352" actId="113"/>
        <pc:sldMkLst>
          <pc:docMk/>
          <pc:sldMk cId="4103714117" sldId="2145706420"/>
        </pc:sldMkLst>
        <pc:spChg chg="add mod">
          <ac:chgData name="Keith Mercer" userId="bf71bfc5-0ad6-485f-8472-be573ae3cb81" providerId="ADAL" clId="{C2EC8DED-535A-4EE1-9D80-A771478621B3}" dt="2026-10-21T23:36:39.809" v="487" actId="1076"/>
          <ac:spMkLst>
            <pc:docMk/>
            <pc:sldMk cId="4103714117" sldId="2145706420"/>
            <ac:spMk id="5" creationId="{6516786F-70D9-3667-B703-CBE99D9DA89D}"/>
          </ac:spMkLst>
        </pc:spChg>
        <pc:spChg chg="mod">
          <ac:chgData name="Keith Mercer" userId="bf71bfc5-0ad6-485f-8472-be573ae3cb81" providerId="ADAL" clId="{C2EC8DED-535A-4EE1-9D80-A771478621B3}" dt="2026-10-21T23:40:07.937" v="509" actId="20577"/>
          <ac:spMkLst>
            <pc:docMk/>
            <pc:sldMk cId="4103714117" sldId="2145706420"/>
            <ac:spMk id="12" creationId="{F1978724-6433-E422-3098-3B8963E07D79}"/>
          </ac:spMkLst>
        </pc:spChg>
        <pc:graphicFrameChg chg="mod">
          <ac:chgData name="Keith Mercer" userId="bf71bfc5-0ad6-485f-8472-be573ae3cb81" providerId="ADAL" clId="{C2EC8DED-535A-4EE1-9D80-A771478621B3}" dt="2026-10-22T20:13:50.744" v="5352" actId="113"/>
          <ac:graphicFrameMkLst>
            <pc:docMk/>
            <pc:sldMk cId="4103714117" sldId="2145706420"/>
            <ac:graphicFrameMk id="7" creationId="{7F6D49D8-95D4-707E-8588-B5F87D9EB9B9}"/>
          </ac:graphicFrameMkLst>
        </pc:graphicFrameChg>
      </pc:sldChg>
      <pc:sldChg chg="addSp delSp modSp add mod modAnim modNotesTx">
        <pc:chgData name="Keith Mercer" userId="bf71bfc5-0ad6-485f-8472-be573ae3cb81" providerId="ADAL" clId="{C2EC8DED-535A-4EE1-9D80-A771478621B3}" dt="2026-10-26T16:11:37.618" v="6523"/>
        <pc:sldMkLst>
          <pc:docMk/>
          <pc:sldMk cId="2508840455" sldId="2145706423"/>
        </pc:sldMkLst>
        <pc:spChg chg="add mod ord">
          <ac:chgData name="Keith Mercer" userId="bf71bfc5-0ad6-485f-8472-be573ae3cb81" providerId="ADAL" clId="{C2EC8DED-535A-4EE1-9D80-A771478621B3}" dt="2026-10-22T23:54:20.774" v="6416" actId="1038"/>
          <ac:spMkLst>
            <pc:docMk/>
            <pc:sldMk cId="2508840455" sldId="2145706423"/>
            <ac:spMk id="3" creationId="{5233EB8E-AB48-6769-A4E4-3036ADD7E3E2}"/>
          </ac:spMkLst>
        </pc:spChg>
        <pc:spChg chg="add del mod">
          <ac:chgData name="Keith Mercer" userId="bf71bfc5-0ad6-485f-8472-be573ae3cb81" providerId="ADAL" clId="{C2EC8DED-535A-4EE1-9D80-A771478621B3}" dt="2026-10-22T20:39:31.092" v="6207" actId="164"/>
          <ac:spMkLst>
            <pc:docMk/>
            <pc:sldMk cId="2508840455" sldId="2145706423"/>
            <ac:spMk id="4" creationId="{86B82325-E105-3FD1-7250-AB48C250F42C}"/>
          </ac:spMkLst>
        </pc:spChg>
        <pc:spChg chg="add mod">
          <ac:chgData name="Keith Mercer" userId="bf71bfc5-0ad6-485f-8472-be573ae3cb81" providerId="ADAL" clId="{C2EC8DED-535A-4EE1-9D80-A771478621B3}" dt="2026-10-26T14:23:26.068" v="6430" actId="20577"/>
          <ac:spMkLst>
            <pc:docMk/>
            <pc:sldMk cId="2508840455" sldId="2145706423"/>
            <ac:spMk id="6" creationId="{3584770B-5E52-8DE0-BF3C-92E1220CB361}"/>
          </ac:spMkLst>
        </pc:spChg>
        <pc:spChg chg="add mod ord">
          <ac:chgData name="Keith Mercer" userId="bf71bfc5-0ad6-485f-8472-be573ae3cb81" providerId="ADAL" clId="{C2EC8DED-535A-4EE1-9D80-A771478621B3}" dt="2026-10-22T23:54:13.140" v="6413" actId="1038"/>
          <ac:spMkLst>
            <pc:docMk/>
            <pc:sldMk cId="2508840455" sldId="2145706423"/>
            <ac:spMk id="7" creationId="{231B7807-F66D-9C89-EB2A-CA4640F564F1}"/>
          </ac:spMkLst>
        </pc:spChg>
        <pc:spChg chg="add mod">
          <ac:chgData name="Keith Mercer" userId="bf71bfc5-0ad6-485f-8472-be573ae3cb81" providerId="ADAL" clId="{C2EC8DED-535A-4EE1-9D80-A771478621B3}" dt="2026-10-22T20:39:37.923" v="6209" actId="164"/>
          <ac:spMkLst>
            <pc:docMk/>
            <pc:sldMk cId="2508840455" sldId="2145706423"/>
            <ac:spMk id="8" creationId="{9F41212E-911E-BB05-8087-204C610C7AA0}"/>
          </ac:spMkLst>
        </pc:spChg>
        <pc:spChg chg="add mod">
          <ac:chgData name="Keith Mercer" userId="bf71bfc5-0ad6-485f-8472-be573ae3cb81" providerId="ADAL" clId="{C2EC8DED-535A-4EE1-9D80-A771478621B3}" dt="2026-10-22T20:40:38.717" v="6213" actId="164"/>
          <ac:spMkLst>
            <pc:docMk/>
            <pc:sldMk cId="2508840455" sldId="2145706423"/>
            <ac:spMk id="12" creationId="{4ADD0630-02FF-7A98-FFBB-533136406900}"/>
          </ac:spMkLst>
        </pc:spChg>
        <pc:spChg chg="add mod">
          <ac:chgData name="Keith Mercer" userId="bf71bfc5-0ad6-485f-8472-be573ae3cb81" providerId="ADAL" clId="{C2EC8DED-535A-4EE1-9D80-A771478621B3}" dt="2026-10-26T16:11:19.632" v="6520" actId="164"/>
          <ac:spMkLst>
            <pc:docMk/>
            <pc:sldMk cId="2508840455" sldId="2145706423"/>
            <ac:spMk id="15" creationId="{657E5494-7D92-DFDE-3295-6F8999F7FC0E}"/>
          </ac:spMkLst>
        </pc:spChg>
        <pc:spChg chg="add mod">
          <ac:chgData name="Keith Mercer" userId="bf71bfc5-0ad6-485f-8472-be573ae3cb81" providerId="ADAL" clId="{C2EC8DED-535A-4EE1-9D80-A771478621B3}" dt="2026-10-22T23:53:41.438" v="6397" actId="164"/>
          <ac:spMkLst>
            <pc:docMk/>
            <pc:sldMk cId="2508840455" sldId="2145706423"/>
            <ac:spMk id="20" creationId="{5BFAC0C4-95E6-0CBD-15DF-7C7D7649F7B7}"/>
          </ac:spMkLst>
        </pc:spChg>
        <pc:spChg chg="add mod">
          <ac:chgData name="Keith Mercer" userId="bf71bfc5-0ad6-485f-8472-be573ae3cb81" providerId="ADAL" clId="{C2EC8DED-535A-4EE1-9D80-A771478621B3}" dt="2026-10-26T16:10:44.674" v="6515" actId="164"/>
          <ac:spMkLst>
            <pc:docMk/>
            <pc:sldMk cId="2508840455" sldId="2145706423"/>
            <ac:spMk id="23" creationId="{E6EB8E67-1507-9A01-0234-BA874B8349E9}"/>
          </ac:spMkLst>
        </pc:spChg>
        <pc:spChg chg="add mod">
          <ac:chgData name="Keith Mercer" userId="bf71bfc5-0ad6-485f-8472-be573ae3cb81" providerId="ADAL" clId="{C2EC8DED-535A-4EE1-9D80-A771478621B3}" dt="2026-10-22T23:53:37.854" v="6395" actId="164"/>
          <ac:spMkLst>
            <pc:docMk/>
            <pc:sldMk cId="2508840455" sldId="2145706423"/>
            <ac:spMk id="25" creationId="{C99D7ACB-4B76-8835-347D-1546F99F2FCD}"/>
          </ac:spMkLst>
        </pc:spChg>
        <pc:spChg chg="add mod ord">
          <ac:chgData name="Keith Mercer" userId="bf71bfc5-0ad6-485f-8472-be573ae3cb81" providerId="ADAL" clId="{C2EC8DED-535A-4EE1-9D80-A771478621B3}" dt="2026-10-22T20:40:38.717" v="6213" actId="164"/>
          <ac:spMkLst>
            <pc:docMk/>
            <pc:sldMk cId="2508840455" sldId="2145706423"/>
            <ac:spMk id="28" creationId="{69E6D901-7CF5-EF8B-D0DA-0330BAA013A0}"/>
          </ac:spMkLst>
        </pc:spChg>
        <pc:spChg chg="mod">
          <ac:chgData name="Keith Mercer" userId="bf71bfc5-0ad6-485f-8472-be573ae3cb81" providerId="ADAL" clId="{C2EC8DED-535A-4EE1-9D80-A771478621B3}" dt="2026-10-22T14:15:37.763" v="1414" actId="403"/>
          <ac:spMkLst>
            <pc:docMk/>
            <pc:sldMk cId="2508840455" sldId="2145706423"/>
            <ac:spMk id="40" creationId="{801E3939-5A43-3802-7983-B9E20FCB11BF}"/>
          </ac:spMkLst>
        </pc:spChg>
        <pc:grpChg chg="add mod">
          <ac:chgData name="Keith Mercer" userId="bf71bfc5-0ad6-485f-8472-be573ae3cb81" providerId="ADAL" clId="{C2EC8DED-535A-4EE1-9D80-A771478621B3}" dt="2026-10-26T16:10:44.674" v="6515" actId="164"/>
          <ac:grpSpMkLst>
            <pc:docMk/>
            <pc:sldMk cId="2508840455" sldId="2145706423"/>
            <ac:grpSpMk id="2" creationId="{453E0D82-39CD-FE6D-9E60-5A0C161F1418}"/>
          </ac:grpSpMkLst>
        </pc:grpChg>
        <pc:grpChg chg="add mod">
          <ac:chgData name="Keith Mercer" userId="bf71bfc5-0ad6-485f-8472-be573ae3cb81" providerId="ADAL" clId="{C2EC8DED-535A-4EE1-9D80-A771478621B3}" dt="2026-10-26T16:11:19.632" v="6520" actId="164"/>
          <ac:grpSpMkLst>
            <pc:docMk/>
            <pc:sldMk cId="2508840455" sldId="2145706423"/>
            <ac:grpSpMk id="5" creationId="{318B2D0C-683A-E918-1D55-3FF83C428143}"/>
          </ac:grpSpMkLst>
        </pc:grpChg>
        <pc:grpChg chg="add mod">
          <ac:chgData name="Keith Mercer" userId="bf71bfc5-0ad6-485f-8472-be573ae3cb81" providerId="ADAL" clId="{C2EC8DED-535A-4EE1-9D80-A771478621B3}" dt="2026-10-26T16:10:44.674" v="6515" actId="164"/>
          <ac:grpSpMkLst>
            <pc:docMk/>
            <pc:sldMk cId="2508840455" sldId="2145706423"/>
            <ac:grpSpMk id="26" creationId="{ECB6E3CF-61B6-FA30-C331-5512CC93C230}"/>
          </ac:grpSpMkLst>
        </pc:grpChg>
        <pc:grpChg chg="add mod">
          <ac:chgData name="Keith Mercer" userId="bf71bfc5-0ad6-485f-8472-be573ae3cb81" providerId="ADAL" clId="{C2EC8DED-535A-4EE1-9D80-A771478621B3}" dt="2026-10-26T16:11:19.632" v="6520" actId="164"/>
          <ac:grpSpMkLst>
            <pc:docMk/>
            <pc:sldMk cId="2508840455" sldId="2145706423"/>
            <ac:grpSpMk id="27" creationId="{D6D4FB49-A113-3535-A1F7-BE1C7773556B}"/>
          </ac:grpSpMkLst>
        </pc:grpChg>
        <pc:grpChg chg="add mod">
          <ac:chgData name="Keith Mercer" userId="bf71bfc5-0ad6-485f-8472-be573ae3cb81" providerId="ADAL" clId="{C2EC8DED-535A-4EE1-9D80-A771478621B3}" dt="2026-10-22T23:54:04.886" v="6407" actId="164"/>
          <ac:grpSpMkLst>
            <pc:docMk/>
            <pc:sldMk cId="2508840455" sldId="2145706423"/>
            <ac:grpSpMk id="29" creationId="{694741AA-348C-406C-987C-E5D0A22FFE25}"/>
          </ac:grpSpMkLst>
        </pc:grpChg>
        <pc:grpChg chg="add mod">
          <ac:chgData name="Keith Mercer" userId="bf71bfc5-0ad6-485f-8472-be573ae3cb81" providerId="ADAL" clId="{C2EC8DED-535A-4EE1-9D80-A771478621B3}" dt="2026-10-22T23:53:46.046" v="6398" actId="164"/>
          <ac:grpSpMkLst>
            <pc:docMk/>
            <pc:sldMk cId="2508840455" sldId="2145706423"/>
            <ac:grpSpMk id="31" creationId="{C104F595-543A-74E5-7B8C-B2FB004AB906}"/>
          </ac:grpSpMkLst>
        </pc:grpChg>
        <pc:grpChg chg="add mod">
          <ac:chgData name="Keith Mercer" userId="bf71bfc5-0ad6-485f-8472-be573ae3cb81" providerId="ADAL" clId="{C2EC8DED-535A-4EE1-9D80-A771478621B3}" dt="2026-10-22T23:53:41.438" v="6397" actId="164"/>
          <ac:grpSpMkLst>
            <pc:docMk/>
            <pc:sldMk cId="2508840455" sldId="2145706423"/>
            <ac:grpSpMk id="32" creationId="{BB3302B2-B8AF-303E-ECB5-B7485756D0F8}"/>
          </ac:grpSpMkLst>
        </pc:grpChg>
        <pc:grpChg chg="add mod">
          <ac:chgData name="Keith Mercer" userId="bf71bfc5-0ad6-485f-8472-be573ae3cb81" providerId="ADAL" clId="{C2EC8DED-535A-4EE1-9D80-A771478621B3}" dt="2026-10-22T23:53:37.854" v="6395" actId="164"/>
          <ac:grpSpMkLst>
            <pc:docMk/>
            <pc:sldMk cId="2508840455" sldId="2145706423"/>
            <ac:grpSpMk id="33" creationId="{D3D3A171-87CC-6F6D-840E-946844A1A854}"/>
          </ac:grpSpMkLst>
        </pc:grpChg>
        <pc:grpChg chg="add mod">
          <ac:chgData name="Keith Mercer" userId="bf71bfc5-0ad6-485f-8472-be573ae3cb81" providerId="ADAL" clId="{C2EC8DED-535A-4EE1-9D80-A771478621B3}" dt="2026-10-22T20:40:38.717" v="6213" actId="164"/>
          <ac:grpSpMkLst>
            <pc:docMk/>
            <pc:sldMk cId="2508840455" sldId="2145706423"/>
            <ac:grpSpMk id="34" creationId="{B05A1C47-82DA-029B-50AC-663108C8C30C}"/>
          </ac:grpSpMkLst>
        </pc:grpChg>
        <pc:grpChg chg="add mod">
          <ac:chgData name="Keith Mercer" userId="bf71bfc5-0ad6-485f-8472-be573ae3cb81" providerId="ADAL" clId="{C2EC8DED-535A-4EE1-9D80-A771478621B3}" dt="2026-10-22T23:54:04.886" v="6407" actId="164"/>
          <ac:grpSpMkLst>
            <pc:docMk/>
            <pc:sldMk cId="2508840455" sldId="2145706423"/>
            <ac:grpSpMk id="35" creationId="{C29E1DCF-71BA-269E-536B-BEE051271D2E}"/>
          </ac:grpSpMkLst>
        </pc:grpChg>
        <pc:picChg chg="add del mod">
          <ac:chgData name="Keith Mercer" userId="bf71bfc5-0ad6-485f-8472-be573ae3cb81" providerId="ADAL" clId="{C2EC8DED-535A-4EE1-9D80-A771478621B3}" dt="2026-10-22T20:39:31.092" v="6207" actId="164"/>
          <ac:picMkLst>
            <pc:docMk/>
            <pc:sldMk cId="2508840455" sldId="2145706423"/>
            <ac:picMk id="14" creationId="{E80180CE-F7D0-950F-1487-0E3AC5C956E4}"/>
          </ac:picMkLst>
        </pc:picChg>
        <pc:picChg chg="add mod">
          <ac:chgData name="Keith Mercer" userId="bf71bfc5-0ad6-485f-8472-be573ae3cb81" providerId="ADAL" clId="{C2EC8DED-535A-4EE1-9D80-A771478621B3}" dt="2026-10-22T20:39:37.923" v="6209" actId="164"/>
          <ac:picMkLst>
            <pc:docMk/>
            <pc:sldMk cId="2508840455" sldId="2145706423"/>
            <ac:picMk id="16" creationId="{C4919BF2-44C1-59E6-2FDE-EBA5E5B7F5BA}"/>
          </ac:picMkLst>
        </pc:picChg>
        <pc:picChg chg="add mod">
          <ac:chgData name="Keith Mercer" userId="bf71bfc5-0ad6-485f-8472-be573ae3cb81" providerId="ADAL" clId="{C2EC8DED-535A-4EE1-9D80-A771478621B3}" dt="2026-10-26T14:35:53.179" v="6449" actId="1076"/>
          <ac:picMkLst>
            <pc:docMk/>
            <pc:sldMk cId="2508840455" sldId="2145706423"/>
            <ac:picMk id="18" creationId="{3CC5F96E-5831-9FAD-96FF-C30A1D4F8AED}"/>
          </ac:picMkLst>
        </pc:picChg>
        <pc:picChg chg="add del mod">
          <ac:chgData name="Keith Mercer" userId="bf71bfc5-0ad6-485f-8472-be573ae3cb81" providerId="ADAL" clId="{C2EC8DED-535A-4EE1-9D80-A771478621B3}" dt="2026-10-22T14:15:12.689" v="1400" actId="1038"/>
          <ac:picMkLst>
            <pc:docMk/>
            <pc:sldMk cId="2508840455" sldId="2145706423"/>
            <ac:picMk id="19" creationId="{36F29DD4-E421-6756-72AB-B08EAD676256}"/>
          </ac:picMkLst>
        </pc:picChg>
        <pc:picChg chg="add mod">
          <ac:chgData name="Keith Mercer" userId="bf71bfc5-0ad6-485f-8472-be573ae3cb81" providerId="ADAL" clId="{C2EC8DED-535A-4EE1-9D80-A771478621B3}" dt="2026-10-22T14:13:27.797" v="1332" actId="1038"/>
          <ac:picMkLst>
            <pc:docMk/>
            <pc:sldMk cId="2508840455" sldId="2145706423"/>
            <ac:picMk id="21" creationId="{C316FAD2-7D73-352F-7FD7-90129508B9A2}"/>
          </ac:picMkLst>
        </pc:picChg>
        <pc:picChg chg="add mod">
          <ac:chgData name="Keith Mercer" userId="bf71bfc5-0ad6-485f-8472-be573ae3cb81" providerId="ADAL" clId="{C2EC8DED-535A-4EE1-9D80-A771478621B3}" dt="2026-10-22T20:39:34.555" v="6208" actId="164"/>
          <ac:picMkLst>
            <pc:docMk/>
            <pc:sldMk cId="2508840455" sldId="2145706423"/>
            <ac:picMk id="30" creationId="{98D1AF8D-D094-9C06-4DDF-B926F11568BB}"/>
          </ac:picMkLst>
        </pc:picChg>
      </pc:sldChg>
      <pc:sldChg chg="addSp delSp modSp add mod ord delAnim modAnim modNotesTx">
        <pc:chgData name="Keith Mercer" userId="bf71bfc5-0ad6-485f-8472-be573ae3cb81" providerId="ADAL" clId="{C2EC8DED-535A-4EE1-9D80-A771478621B3}" dt="2026-10-26T14:37:07.825" v="6512" actId="20577"/>
        <pc:sldMkLst>
          <pc:docMk/>
          <pc:sldMk cId="1451139172" sldId="2145706424"/>
        </pc:sldMkLst>
        <pc:spChg chg="add mod">
          <ac:chgData name="Keith Mercer" userId="bf71bfc5-0ad6-485f-8472-be573ae3cb81" providerId="ADAL" clId="{C2EC8DED-535A-4EE1-9D80-A771478621B3}" dt="2026-10-22T23:57:06.039" v="6417" actId="20577"/>
          <ac:spMkLst>
            <pc:docMk/>
            <pc:sldMk cId="1451139172" sldId="2145706424"/>
            <ac:spMk id="14" creationId="{2A46E67D-312E-7F9B-3C89-2782CAA585A1}"/>
          </ac:spMkLst>
        </pc:spChg>
        <pc:spChg chg="mod">
          <ac:chgData name="Keith Mercer" userId="bf71bfc5-0ad6-485f-8472-be573ae3cb81" providerId="ADAL" clId="{C2EC8DED-535A-4EE1-9D80-A771478621B3}" dt="2026-10-22T19:01:43.867" v="4956" actId="1038"/>
          <ac:spMkLst>
            <pc:docMk/>
            <pc:sldMk cId="1451139172" sldId="2145706424"/>
            <ac:spMk id="28" creationId="{A8BABC3D-C726-D58C-AEC0-3FE1EB65B790}"/>
          </ac:spMkLst>
        </pc:spChg>
        <pc:spChg chg="mod">
          <ac:chgData name="Keith Mercer" userId="bf71bfc5-0ad6-485f-8472-be573ae3cb81" providerId="ADAL" clId="{C2EC8DED-535A-4EE1-9D80-A771478621B3}" dt="2026-10-22T19:00:46.978" v="4882" actId="14100"/>
          <ac:spMkLst>
            <pc:docMk/>
            <pc:sldMk cId="1451139172" sldId="2145706424"/>
            <ac:spMk id="29" creationId="{7D7D83DF-69DF-B68D-5921-07AD98A44762}"/>
          </ac:spMkLst>
        </pc:spChg>
        <pc:spChg chg="mod">
          <ac:chgData name="Keith Mercer" userId="bf71bfc5-0ad6-485f-8472-be573ae3cb81" providerId="ADAL" clId="{C2EC8DED-535A-4EE1-9D80-A771478621B3}" dt="2026-10-22T19:01:25.270" v="4930" actId="1076"/>
          <ac:spMkLst>
            <pc:docMk/>
            <pc:sldMk cId="1451139172" sldId="2145706424"/>
            <ac:spMk id="30" creationId="{15E3C03B-CA56-C13F-F1B8-97D14024B2AC}"/>
          </ac:spMkLst>
        </pc:spChg>
        <pc:spChg chg="add mod">
          <ac:chgData name="Keith Mercer" userId="bf71bfc5-0ad6-485f-8472-be573ae3cb81" providerId="ADAL" clId="{C2EC8DED-535A-4EE1-9D80-A771478621B3}" dt="2026-10-22T20:23:56.123" v="5711" actId="164"/>
          <ac:spMkLst>
            <pc:docMk/>
            <pc:sldMk cId="1451139172" sldId="2145706424"/>
            <ac:spMk id="36" creationId="{43A30F19-6760-642C-CAFA-A075F15D8A38}"/>
          </ac:spMkLst>
        </pc:spChg>
        <pc:spChg chg="mod">
          <ac:chgData name="Keith Mercer" userId="bf71bfc5-0ad6-485f-8472-be573ae3cb81" providerId="ADAL" clId="{C2EC8DED-535A-4EE1-9D80-A771478621B3}" dt="2026-10-22T20:27:24.753" v="5937" actId="1035"/>
          <ac:spMkLst>
            <pc:docMk/>
            <pc:sldMk cId="1451139172" sldId="2145706424"/>
            <ac:spMk id="38" creationId="{2E1A1DAB-495C-157C-EB01-382BF675208E}"/>
          </ac:spMkLst>
        </pc:spChg>
        <pc:spChg chg="mod">
          <ac:chgData name="Keith Mercer" userId="bf71bfc5-0ad6-485f-8472-be573ae3cb81" providerId="ADAL" clId="{C2EC8DED-535A-4EE1-9D80-A771478621B3}" dt="2026-10-22T20:27:24.753" v="5937" actId="1035"/>
          <ac:spMkLst>
            <pc:docMk/>
            <pc:sldMk cId="1451139172" sldId="2145706424"/>
            <ac:spMk id="39" creationId="{94DEBCBA-DE74-7DFB-8BBA-F671452D60CE}"/>
          </ac:spMkLst>
        </pc:spChg>
        <pc:spChg chg="mod">
          <ac:chgData name="Keith Mercer" userId="bf71bfc5-0ad6-485f-8472-be573ae3cb81" providerId="ADAL" clId="{C2EC8DED-535A-4EE1-9D80-A771478621B3}" dt="2026-10-22T14:49:57.035" v="1969" actId="14100"/>
          <ac:spMkLst>
            <pc:docMk/>
            <pc:sldMk cId="1451139172" sldId="2145706424"/>
            <ac:spMk id="40" creationId="{059BF192-69C5-4D33-6C3D-86ADF9EC29D2}"/>
          </ac:spMkLst>
        </pc:spChg>
        <pc:spChg chg="add mod">
          <ac:chgData name="Keith Mercer" userId="bf71bfc5-0ad6-485f-8472-be573ae3cb81" providerId="ADAL" clId="{C2EC8DED-535A-4EE1-9D80-A771478621B3}" dt="2026-10-22T20:34:59.297" v="6156" actId="164"/>
          <ac:spMkLst>
            <pc:docMk/>
            <pc:sldMk cId="1451139172" sldId="2145706424"/>
            <ac:spMk id="45" creationId="{8151D8C0-6321-CC19-C0B9-D7CD37D5F3CF}"/>
          </ac:spMkLst>
        </pc:spChg>
        <pc:grpChg chg="add mod">
          <ac:chgData name="Keith Mercer" userId="bf71bfc5-0ad6-485f-8472-be573ae3cb81" providerId="ADAL" clId="{C2EC8DED-535A-4EE1-9D80-A771478621B3}" dt="2026-10-22T19:56:07.573" v="5149" actId="1037"/>
          <ac:grpSpMkLst>
            <pc:docMk/>
            <pc:sldMk cId="1451139172" sldId="2145706424"/>
            <ac:grpSpMk id="27" creationId="{8AC8DD3C-8564-E47E-ABE6-5BEACF11EA0B}"/>
          </ac:grpSpMkLst>
        </pc:grpChg>
        <pc:grpChg chg="add mod">
          <ac:chgData name="Keith Mercer" userId="bf71bfc5-0ad6-485f-8472-be573ae3cb81" providerId="ADAL" clId="{C2EC8DED-535A-4EE1-9D80-A771478621B3}" dt="2026-10-22T20:23:56.123" v="5711" actId="164"/>
          <ac:grpSpMkLst>
            <pc:docMk/>
            <pc:sldMk cId="1451139172" sldId="2145706424"/>
            <ac:grpSpMk id="37" creationId="{2DDF8B5C-B6C9-81BE-1FEF-7012F9AF3899}"/>
          </ac:grpSpMkLst>
        </pc:grpChg>
        <pc:grpChg chg="add mod">
          <ac:chgData name="Keith Mercer" userId="bf71bfc5-0ad6-485f-8472-be573ae3cb81" providerId="ADAL" clId="{C2EC8DED-535A-4EE1-9D80-A771478621B3}" dt="2026-10-22T20:34:59.297" v="6156" actId="164"/>
          <ac:grpSpMkLst>
            <pc:docMk/>
            <pc:sldMk cId="1451139172" sldId="2145706424"/>
            <ac:grpSpMk id="41" creationId="{0ACFE4D0-B2AC-87E4-CE9F-26A87DD191DE}"/>
          </ac:grpSpMkLst>
        </pc:grpChg>
        <pc:grpChg chg="add mod">
          <ac:chgData name="Keith Mercer" userId="bf71bfc5-0ad6-485f-8472-be573ae3cb81" providerId="ADAL" clId="{C2EC8DED-535A-4EE1-9D80-A771478621B3}" dt="2026-10-22T20:34:59.297" v="6156" actId="164"/>
          <ac:grpSpMkLst>
            <pc:docMk/>
            <pc:sldMk cId="1451139172" sldId="2145706424"/>
            <ac:grpSpMk id="46" creationId="{E97B8809-94F6-0171-D93D-A641A85C34AD}"/>
          </ac:grpSpMkLst>
        </pc:grpChg>
        <pc:picChg chg="mod modCrop">
          <ac:chgData name="Keith Mercer" userId="bf71bfc5-0ad6-485f-8472-be573ae3cb81" providerId="ADAL" clId="{C2EC8DED-535A-4EE1-9D80-A771478621B3}" dt="2026-10-22T19:56:07.573" v="5149" actId="1037"/>
          <ac:picMkLst>
            <pc:docMk/>
            <pc:sldMk cId="1451139172" sldId="2145706424"/>
            <ac:picMk id="32" creationId="{77E28C79-60B4-E574-2C69-196F55D0E106}"/>
          </ac:picMkLst>
        </pc:picChg>
        <pc:picChg chg="add mod">
          <ac:chgData name="Keith Mercer" userId="bf71bfc5-0ad6-485f-8472-be573ae3cb81" providerId="ADAL" clId="{C2EC8DED-535A-4EE1-9D80-A771478621B3}" dt="2026-10-22T20:27:33.113" v="5939" actId="1076"/>
          <ac:picMkLst>
            <pc:docMk/>
            <pc:sldMk cId="1451139172" sldId="2145706424"/>
            <ac:picMk id="34" creationId="{CDA68847-E3DD-70C1-3C39-DBB1C5F4A073}"/>
          </ac:picMkLst>
        </pc:picChg>
      </pc:sldChg>
      <pc:sldChg chg="addSp delSp modSp add mod ord modAnim modNotesTx">
        <pc:chgData name="Keith Mercer" userId="bf71bfc5-0ad6-485f-8472-be573ae3cb81" providerId="ADAL" clId="{C2EC8DED-535A-4EE1-9D80-A771478621B3}" dt="2026-10-26T14:23:40.012" v="6438" actId="20577"/>
        <pc:sldMkLst>
          <pc:docMk/>
          <pc:sldMk cId="626237251" sldId="2145706426"/>
        </pc:sldMkLst>
        <pc:spChg chg="add mod">
          <ac:chgData name="Keith Mercer" userId="bf71bfc5-0ad6-485f-8472-be573ae3cb81" providerId="ADAL" clId="{C2EC8DED-535A-4EE1-9D80-A771478621B3}" dt="2026-10-22T20:27:03.402" v="5914" actId="1036"/>
          <ac:spMkLst>
            <pc:docMk/>
            <pc:sldMk cId="626237251" sldId="2145706426"/>
            <ac:spMk id="8" creationId="{817E5098-B083-B5E4-DE88-6C7E0D8B6AFD}"/>
          </ac:spMkLst>
        </pc:spChg>
        <pc:spChg chg="add mod">
          <ac:chgData name="Keith Mercer" userId="bf71bfc5-0ad6-485f-8472-be573ae3cb81" providerId="ADAL" clId="{C2EC8DED-535A-4EE1-9D80-A771478621B3}" dt="2026-10-22T20:27:03.402" v="5914" actId="1036"/>
          <ac:spMkLst>
            <pc:docMk/>
            <pc:sldMk cId="626237251" sldId="2145706426"/>
            <ac:spMk id="10" creationId="{8EFB5863-7E05-7D50-3D29-E118D8888FF9}"/>
          </ac:spMkLst>
        </pc:spChg>
        <pc:spChg chg="add mod">
          <ac:chgData name="Keith Mercer" userId="bf71bfc5-0ad6-485f-8472-be573ae3cb81" providerId="ADAL" clId="{C2EC8DED-535A-4EE1-9D80-A771478621B3}" dt="2026-10-22T20:24:02.266" v="5712" actId="164"/>
          <ac:spMkLst>
            <pc:docMk/>
            <pc:sldMk cId="626237251" sldId="2145706426"/>
            <ac:spMk id="12" creationId="{B31885A3-FBE1-6F49-EB5D-78C634A8F27E}"/>
          </ac:spMkLst>
        </pc:spChg>
        <pc:spChg chg="mod">
          <ac:chgData name="Keith Mercer" userId="bf71bfc5-0ad6-485f-8472-be573ae3cb81" providerId="ADAL" clId="{C2EC8DED-535A-4EE1-9D80-A771478621B3}" dt="2026-10-22T20:20:20.462" v="5554" actId="14100"/>
          <ac:spMkLst>
            <pc:docMk/>
            <pc:sldMk cId="626237251" sldId="2145706426"/>
            <ac:spMk id="14" creationId="{1D10637E-267D-62AF-A987-C3FB1C8244B2}"/>
          </ac:spMkLst>
        </pc:spChg>
        <pc:spChg chg="mod">
          <ac:chgData name="Keith Mercer" userId="bf71bfc5-0ad6-485f-8472-be573ae3cb81" providerId="ADAL" clId="{C2EC8DED-535A-4EE1-9D80-A771478621B3}" dt="2026-10-22T20:20:07.161" v="5552" actId="403"/>
          <ac:spMkLst>
            <pc:docMk/>
            <pc:sldMk cId="626237251" sldId="2145706426"/>
            <ac:spMk id="16" creationId="{158D4235-006B-6FC9-9F74-7406EA491542}"/>
          </ac:spMkLst>
        </pc:spChg>
        <pc:spChg chg="add mod">
          <ac:chgData name="Keith Mercer" userId="bf71bfc5-0ad6-485f-8472-be573ae3cb81" providerId="ADAL" clId="{C2EC8DED-535A-4EE1-9D80-A771478621B3}" dt="2026-10-26T14:23:40.012" v="6438" actId="20577"/>
          <ac:spMkLst>
            <pc:docMk/>
            <pc:sldMk cId="626237251" sldId="2145706426"/>
            <ac:spMk id="23" creationId="{D2518644-D3D3-F081-8431-85D88163A883}"/>
          </ac:spMkLst>
        </pc:spChg>
        <pc:grpChg chg="add mod">
          <ac:chgData name="Keith Mercer" userId="bf71bfc5-0ad6-485f-8472-be573ae3cb81" providerId="ADAL" clId="{C2EC8DED-535A-4EE1-9D80-A771478621B3}" dt="2026-10-22T20:24:02.266" v="5712" actId="164"/>
          <ac:grpSpMkLst>
            <pc:docMk/>
            <pc:sldMk cId="626237251" sldId="2145706426"/>
            <ac:grpSpMk id="11" creationId="{EC35A166-D31A-2249-84FF-3D201EF5B0E6}"/>
          </ac:grpSpMkLst>
        </pc:grpChg>
        <pc:grpChg chg="add mod">
          <ac:chgData name="Keith Mercer" userId="bf71bfc5-0ad6-485f-8472-be573ae3cb81" providerId="ADAL" clId="{C2EC8DED-535A-4EE1-9D80-A771478621B3}" dt="2026-10-22T20:20:26.838" v="5571" actId="1035"/>
          <ac:grpSpMkLst>
            <pc:docMk/>
            <pc:sldMk cId="626237251" sldId="2145706426"/>
            <ac:grpSpMk id="13" creationId="{311B0F31-7B1B-BD1A-39E1-651664AF928F}"/>
          </ac:grpSpMkLst>
        </pc:grpChg>
        <pc:grpChg chg="add mod">
          <ac:chgData name="Keith Mercer" userId="bf71bfc5-0ad6-485f-8472-be573ae3cb81" providerId="ADAL" clId="{C2EC8DED-535A-4EE1-9D80-A771478621B3}" dt="2026-10-22T20:25:53.554" v="5823" actId="164"/>
          <ac:grpSpMkLst>
            <pc:docMk/>
            <pc:sldMk cId="626237251" sldId="2145706426"/>
            <ac:grpSpMk id="21" creationId="{09CCA2E6-4BD2-3C62-FA02-234641C0FE0E}"/>
          </ac:grpSpMkLst>
        </pc:grpChg>
        <pc:grpChg chg="add mod">
          <ac:chgData name="Keith Mercer" userId="bf71bfc5-0ad6-485f-8472-be573ae3cb81" providerId="ADAL" clId="{C2EC8DED-535A-4EE1-9D80-A771478621B3}" dt="2026-10-22T20:25:53.554" v="5823" actId="164"/>
          <ac:grpSpMkLst>
            <pc:docMk/>
            <pc:sldMk cId="626237251" sldId="2145706426"/>
            <ac:grpSpMk id="24" creationId="{5B7E8185-199B-9B87-9CAD-D6958AD6C8A7}"/>
          </ac:grpSpMkLst>
        </pc:grpChg>
        <pc:picChg chg="mod modCrop">
          <ac:chgData name="Keith Mercer" userId="bf71bfc5-0ad6-485f-8472-be573ae3cb81" providerId="ADAL" clId="{C2EC8DED-535A-4EE1-9D80-A771478621B3}" dt="2026-10-22T20:19:48.951" v="5549" actId="732"/>
          <ac:picMkLst>
            <pc:docMk/>
            <pc:sldMk cId="626237251" sldId="2145706426"/>
            <ac:picMk id="3" creationId="{4C876EAF-F01F-3848-B6A7-6142A2FB553D}"/>
          </ac:picMkLst>
        </pc:picChg>
        <pc:picChg chg="add mod">
          <ac:chgData name="Keith Mercer" userId="bf71bfc5-0ad6-485f-8472-be573ae3cb81" providerId="ADAL" clId="{C2EC8DED-535A-4EE1-9D80-A771478621B3}" dt="2026-10-22T20:26:55.537" v="5899" actId="1076"/>
          <ac:picMkLst>
            <pc:docMk/>
            <pc:sldMk cId="626237251" sldId="2145706426"/>
            <ac:picMk id="6" creationId="{5788A50A-129D-163E-E38A-006DEB0B07A4}"/>
          </ac:picMkLst>
        </pc:picChg>
      </pc:sldChg>
      <pc:sldChg chg="addSp delSp modSp add mod modAnim modNotesTx">
        <pc:chgData name="Keith Mercer" userId="bf71bfc5-0ad6-485f-8472-be573ae3cb81" providerId="ADAL" clId="{C2EC8DED-535A-4EE1-9D80-A771478621B3}" dt="2026-10-22T20:41:32.086" v="6218"/>
        <pc:sldMkLst>
          <pc:docMk/>
          <pc:sldMk cId="3029420687" sldId="2145706427"/>
        </pc:sldMkLst>
        <pc:spChg chg="mod">
          <ac:chgData name="Keith Mercer" userId="bf71bfc5-0ad6-485f-8472-be573ae3cb81" providerId="ADAL" clId="{C2EC8DED-535A-4EE1-9D80-A771478621B3}" dt="2026-10-22T19:59:06.702" v="5217" actId="164"/>
          <ac:spMkLst>
            <pc:docMk/>
            <pc:sldMk cId="3029420687" sldId="2145706427"/>
            <ac:spMk id="3" creationId="{AA3DF47E-DE66-1BFE-8DBD-7ACA5B4C1DDC}"/>
          </ac:spMkLst>
        </pc:spChg>
        <pc:spChg chg="mod">
          <ac:chgData name="Keith Mercer" userId="bf71bfc5-0ad6-485f-8472-be573ae3cb81" providerId="ADAL" clId="{C2EC8DED-535A-4EE1-9D80-A771478621B3}" dt="2026-10-22T19:59:06.702" v="5217" actId="164"/>
          <ac:spMkLst>
            <pc:docMk/>
            <pc:sldMk cId="3029420687" sldId="2145706427"/>
            <ac:spMk id="5" creationId="{FD51CBD7-3347-52E3-7E5A-BB4DE78E306C}"/>
          </ac:spMkLst>
        </pc:spChg>
        <pc:spChg chg="mod">
          <ac:chgData name="Keith Mercer" userId="bf71bfc5-0ad6-485f-8472-be573ae3cb81" providerId="ADAL" clId="{C2EC8DED-535A-4EE1-9D80-A771478621B3}" dt="2026-10-22T19:59:06.702" v="5217" actId="164"/>
          <ac:spMkLst>
            <pc:docMk/>
            <pc:sldMk cId="3029420687" sldId="2145706427"/>
            <ac:spMk id="8" creationId="{D159A517-801E-9F9D-6917-438CFE7307CB}"/>
          </ac:spMkLst>
        </pc:spChg>
        <pc:spChg chg="mod">
          <ac:chgData name="Keith Mercer" userId="bf71bfc5-0ad6-485f-8472-be573ae3cb81" providerId="ADAL" clId="{C2EC8DED-535A-4EE1-9D80-A771478621B3}" dt="2026-10-22T19:59:06.702" v="5217" actId="164"/>
          <ac:spMkLst>
            <pc:docMk/>
            <pc:sldMk cId="3029420687" sldId="2145706427"/>
            <ac:spMk id="12" creationId="{F5F12A83-CCF2-61F7-00CD-5112D8CF620A}"/>
          </ac:spMkLst>
        </pc:spChg>
        <pc:spChg chg="mod">
          <ac:chgData name="Keith Mercer" userId="bf71bfc5-0ad6-485f-8472-be573ae3cb81" providerId="ADAL" clId="{C2EC8DED-535A-4EE1-9D80-A771478621B3}" dt="2026-10-22T19:59:06.702" v="5217" actId="164"/>
          <ac:spMkLst>
            <pc:docMk/>
            <pc:sldMk cId="3029420687" sldId="2145706427"/>
            <ac:spMk id="16" creationId="{EF71786B-80DA-D90D-BDFA-4A405BC0EEC6}"/>
          </ac:spMkLst>
        </pc:spChg>
        <pc:spChg chg="mod">
          <ac:chgData name="Keith Mercer" userId="bf71bfc5-0ad6-485f-8472-be573ae3cb81" providerId="ADAL" clId="{C2EC8DED-535A-4EE1-9D80-A771478621B3}" dt="2026-10-22T17:08:28.186" v="2637" actId="164"/>
          <ac:spMkLst>
            <pc:docMk/>
            <pc:sldMk cId="3029420687" sldId="2145706427"/>
            <ac:spMk id="20" creationId="{1ACD9E43-7598-4DB1-D2E3-333E50C4CED4}"/>
          </ac:spMkLst>
        </pc:spChg>
        <pc:spChg chg="mod">
          <ac:chgData name="Keith Mercer" userId="bf71bfc5-0ad6-485f-8472-be573ae3cb81" providerId="ADAL" clId="{C2EC8DED-535A-4EE1-9D80-A771478621B3}" dt="2026-10-22T17:08:28.186" v="2637" actId="164"/>
          <ac:spMkLst>
            <pc:docMk/>
            <pc:sldMk cId="3029420687" sldId="2145706427"/>
            <ac:spMk id="24" creationId="{ED54C383-3465-6C3B-1139-13A99932A159}"/>
          </ac:spMkLst>
        </pc:spChg>
        <pc:spChg chg="mod">
          <ac:chgData name="Keith Mercer" userId="bf71bfc5-0ad6-485f-8472-be573ae3cb81" providerId="ADAL" clId="{C2EC8DED-535A-4EE1-9D80-A771478621B3}" dt="2026-10-22T17:08:28.186" v="2637" actId="164"/>
          <ac:spMkLst>
            <pc:docMk/>
            <pc:sldMk cId="3029420687" sldId="2145706427"/>
            <ac:spMk id="28" creationId="{D7E2A5E1-0C79-8739-8683-AC509F23D840}"/>
          </ac:spMkLst>
        </pc:spChg>
        <pc:spChg chg="mod">
          <ac:chgData name="Keith Mercer" userId="bf71bfc5-0ad6-485f-8472-be573ae3cb81" providerId="ADAL" clId="{C2EC8DED-535A-4EE1-9D80-A771478621B3}" dt="2026-10-22T19:59:06.702" v="5217" actId="164"/>
          <ac:spMkLst>
            <pc:docMk/>
            <pc:sldMk cId="3029420687" sldId="2145706427"/>
            <ac:spMk id="32" creationId="{E8D72643-7871-5985-13AC-AB6A65044396}"/>
          </ac:spMkLst>
        </pc:spChg>
        <pc:spChg chg="add 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36" creationId="{E593EB92-3C6F-CAE9-B9CE-3E28C817CF94}"/>
          </ac:spMkLst>
        </pc:spChg>
        <pc:spChg chg="add 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40" creationId="{5247D855-0DA0-9CF0-7CF9-59BFEC4556F0}"/>
          </ac:spMkLst>
        </pc:spChg>
        <pc:spChg chg="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44" creationId="{6C5F36C1-6903-A638-1B81-6A99B6E71DD8}"/>
          </ac:spMkLst>
        </pc:spChg>
        <pc:spChg chg="add 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48" creationId="{E2B381FD-6181-D0C6-FB60-50E24AB1CDFB}"/>
          </ac:spMkLst>
        </pc:spChg>
        <pc:spChg chg="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52" creationId="{41122F23-DAD5-6CBF-9709-BC04EB7087B3}"/>
          </ac:spMkLst>
        </pc:spChg>
        <pc:spChg chg="add 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60" creationId="{642D8D1D-175E-08F2-A007-1D16AE43CEB9}"/>
          </ac:spMkLst>
        </pc:spChg>
        <pc:spChg chg="add 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64" creationId="{0934FDC7-CCF4-BFEC-A3DC-74A62E7208B7}"/>
          </ac:spMkLst>
        </pc:spChg>
        <pc:spChg chg="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68" creationId="{1D041435-5520-7454-6475-32C2146494CE}"/>
          </ac:spMkLst>
        </pc:spChg>
        <pc:spChg chg="add 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72" creationId="{5B59C038-3F8A-5E2A-5010-3142A349EC0D}"/>
          </ac:spMkLst>
        </pc:spChg>
        <pc:spChg chg="mod">
          <ac:chgData name="Keith Mercer" userId="bf71bfc5-0ad6-485f-8472-be573ae3cb81" providerId="ADAL" clId="{C2EC8DED-535A-4EE1-9D80-A771478621B3}" dt="2026-10-22T19:58:55.726" v="5206" actId="164"/>
          <ac:spMkLst>
            <pc:docMk/>
            <pc:sldMk cId="3029420687" sldId="2145706427"/>
            <ac:spMk id="76" creationId="{DD3D98F8-4133-12A6-AE1C-F906591D7F3D}"/>
          </ac:spMkLst>
        </pc:spChg>
        <pc:spChg chg="mod">
          <ac:chgData name="Keith Mercer" userId="bf71bfc5-0ad6-485f-8472-be573ae3cb81" providerId="ADAL" clId="{C2EC8DED-535A-4EE1-9D80-A771478621B3}" dt="2026-10-22T17:08:53.073" v="2641" actId="164"/>
          <ac:spMkLst>
            <pc:docMk/>
            <pc:sldMk cId="3029420687" sldId="2145706427"/>
            <ac:spMk id="84" creationId="{43066493-0231-2B6E-DEDD-B6405D992E68}"/>
          </ac:spMkLst>
        </pc:spChg>
        <pc:spChg chg="mod">
          <ac:chgData name="Keith Mercer" userId="bf71bfc5-0ad6-485f-8472-be573ae3cb81" providerId="ADAL" clId="{C2EC8DED-535A-4EE1-9D80-A771478621B3}" dt="2026-10-22T17:08:53.073" v="2641" actId="164"/>
          <ac:spMkLst>
            <pc:docMk/>
            <pc:sldMk cId="3029420687" sldId="2145706427"/>
            <ac:spMk id="88" creationId="{BD7128CD-C05E-85EA-21C3-F0FE8193BA29}"/>
          </ac:spMkLst>
        </pc:spChg>
        <pc:spChg chg="mod">
          <ac:chgData name="Keith Mercer" userId="bf71bfc5-0ad6-485f-8472-be573ae3cb81" providerId="ADAL" clId="{C2EC8DED-535A-4EE1-9D80-A771478621B3}" dt="2026-10-22T17:08:53.073" v="2641" actId="164"/>
          <ac:spMkLst>
            <pc:docMk/>
            <pc:sldMk cId="3029420687" sldId="2145706427"/>
            <ac:spMk id="92" creationId="{E2E15A8E-7FB9-CCEB-E612-93D70C2D1B22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96" creationId="{029B5E84-1B53-D763-AB55-203C19F109AF}"/>
          </ac:spMkLst>
        </pc:spChg>
        <pc:spChg chg="add mod">
          <ac:chgData name="Keith Mercer" userId="bf71bfc5-0ad6-485f-8472-be573ae3cb81" providerId="ADAL" clId="{C2EC8DED-535A-4EE1-9D80-A771478621B3}" dt="2026-10-22T17:08:06.668" v="2636" actId="1037"/>
          <ac:spMkLst>
            <pc:docMk/>
            <pc:sldMk cId="3029420687" sldId="2145706427"/>
            <ac:spMk id="100" creationId="{D4925403-5E68-2790-AFDD-D5EDF7FD9D81}"/>
          </ac:spMkLst>
        </pc:spChg>
        <pc:spChg chg="add 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04" creationId="{69B5E018-C020-47F4-B3B4-117F7B90FE55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08" creationId="{6D3E14C3-F361-B610-00AE-D5D6BB719C60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12" creationId="{CC2656EA-73D1-8202-A88B-8A956F460085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16" creationId="{59685C60-26A6-5D8A-9947-5D0894746357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21" creationId="{50828910-018F-4DA9-4624-261F7A4586DF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25" creationId="{BC905CC0-72F5-A504-D8DF-FB8BAF481319}"/>
          </ac:spMkLst>
        </pc:spChg>
        <pc:spChg chg="mod">
          <ac:chgData name="Keith Mercer" userId="bf71bfc5-0ad6-485f-8472-be573ae3cb81" providerId="ADAL" clId="{C2EC8DED-535A-4EE1-9D80-A771478621B3}" dt="2026-10-22T17:05:28.135" v="2535" actId="27636"/>
          <ac:spMkLst>
            <pc:docMk/>
            <pc:sldMk cId="3029420687" sldId="2145706427"/>
            <ac:spMk id="129" creationId="{59D23D31-A13A-42BC-CA3B-718EFFB4D28F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33" creationId="{1B9EC464-9F41-CBF9-85AA-D46065E22D2B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37" creationId="{A7CD09C1-F22A-6C13-21D0-7380AFCE5AF7}"/>
          </ac:spMkLst>
        </pc:spChg>
        <pc:spChg chg="mod">
          <ac:chgData name="Keith Mercer" userId="bf71bfc5-0ad6-485f-8472-be573ae3cb81" providerId="ADAL" clId="{C2EC8DED-535A-4EE1-9D80-A771478621B3}" dt="2026-10-22T19:59:12.207" v="5218" actId="164"/>
          <ac:spMkLst>
            <pc:docMk/>
            <pc:sldMk cId="3029420687" sldId="2145706427"/>
            <ac:spMk id="141" creationId="{75D3B64C-76F4-786E-AECD-B7167241F961}"/>
          </ac:spMkLst>
        </pc:spChg>
        <pc:spChg chg="mod">
          <ac:chgData name="Keith Mercer" userId="bf71bfc5-0ad6-485f-8472-be573ae3cb81" providerId="ADAL" clId="{C2EC8DED-535A-4EE1-9D80-A771478621B3}" dt="2026-10-22T17:08:38.826" v="2639" actId="164"/>
          <ac:spMkLst>
            <pc:docMk/>
            <pc:sldMk cId="3029420687" sldId="2145706427"/>
            <ac:spMk id="145" creationId="{91B23D47-121A-C1E4-A440-7CD352A37EB2}"/>
          </ac:spMkLst>
        </pc:spChg>
        <pc:spChg chg="add mod">
          <ac:chgData name="Keith Mercer" userId="bf71bfc5-0ad6-485f-8472-be573ae3cb81" providerId="ADAL" clId="{C2EC8DED-535A-4EE1-9D80-A771478621B3}" dt="2026-10-22T17:08:38.826" v="2639" actId="164"/>
          <ac:spMkLst>
            <pc:docMk/>
            <pc:sldMk cId="3029420687" sldId="2145706427"/>
            <ac:spMk id="149" creationId="{81BD4BEC-791D-76DC-1854-A0D16C13CE61}"/>
          </ac:spMkLst>
        </pc:spChg>
        <pc:spChg chg="add mod">
          <ac:chgData name="Keith Mercer" userId="bf71bfc5-0ad6-485f-8472-be573ae3cb81" providerId="ADAL" clId="{C2EC8DED-535A-4EE1-9D80-A771478621B3}" dt="2026-10-22T17:08:38.826" v="2639" actId="164"/>
          <ac:spMkLst>
            <pc:docMk/>
            <pc:sldMk cId="3029420687" sldId="2145706427"/>
            <ac:spMk id="153" creationId="{615F1FFD-FEA4-A63C-38C6-7657DF50F435}"/>
          </ac:spMkLst>
        </pc:spChg>
        <pc:spChg chg="add mod">
          <ac:chgData name="Keith Mercer" userId="bf71bfc5-0ad6-485f-8472-be573ae3cb81" providerId="ADAL" clId="{C2EC8DED-535A-4EE1-9D80-A771478621B3}" dt="2026-10-22T20:26:18.210" v="5866" actId="1035"/>
          <ac:spMkLst>
            <pc:docMk/>
            <pc:sldMk cId="3029420687" sldId="2145706427"/>
            <ac:spMk id="167" creationId="{0D1BCAB3-69F8-0444-EA8C-0A6D707E97F2}"/>
          </ac:spMkLst>
        </pc:spChg>
        <pc:spChg chg="add mod">
          <ac:chgData name="Keith Mercer" userId="bf71bfc5-0ad6-485f-8472-be573ae3cb81" providerId="ADAL" clId="{C2EC8DED-535A-4EE1-9D80-A771478621B3}" dt="2026-10-22T20:26:18.210" v="5866" actId="1035"/>
          <ac:spMkLst>
            <pc:docMk/>
            <pc:sldMk cId="3029420687" sldId="2145706427"/>
            <ac:spMk id="173" creationId="{015A9047-C972-B40B-B073-AB1894DA19AB}"/>
          </ac:spMkLst>
        </pc:spChg>
        <pc:spChg chg="add mod">
          <ac:chgData name="Keith Mercer" userId="bf71bfc5-0ad6-485f-8472-be573ae3cb81" providerId="ADAL" clId="{C2EC8DED-535A-4EE1-9D80-A771478621B3}" dt="2026-10-22T20:24:07.875" v="5713" actId="164"/>
          <ac:spMkLst>
            <pc:docMk/>
            <pc:sldMk cId="3029420687" sldId="2145706427"/>
            <ac:spMk id="176" creationId="{71B961BC-C0B8-2DA1-1922-2B17CEC09176}"/>
          </ac:spMkLst>
        </pc:spChg>
        <pc:spChg chg="add mod">
          <ac:chgData name="Keith Mercer" userId="bf71bfc5-0ad6-485f-8472-be573ae3cb81" providerId="ADAL" clId="{C2EC8DED-535A-4EE1-9D80-A771478621B3}" dt="2026-10-22T20:35:16.093" v="6159" actId="164"/>
          <ac:spMkLst>
            <pc:docMk/>
            <pc:sldMk cId="3029420687" sldId="2145706427"/>
            <ac:spMk id="182" creationId="{FA89AA77-109C-249E-4C2F-6DD458260D62}"/>
          </ac:spMkLst>
        </pc:spChg>
        <pc:grpChg chg="add mod">
          <ac:chgData name="Keith Mercer" userId="bf71bfc5-0ad6-485f-8472-be573ae3cb81" providerId="ADAL" clId="{C2EC8DED-535A-4EE1-9D80-A771478621B3}" dt="2026-10-22T19:59:06.702" v="5217" actId="164"/>
          <ac:grpSpMkLst>
            <pc:docMk/>
            <pc:sldMk cId="3029420687" sldId="2145706427"/>
            <ac:grpSpMk id="155" creationId="{199E1292-EC71-4515-2C4D-9D52D21CFF61}"/>
          </ac:grpSpMkLst>
        </pc:grpChg>
        <pc:grpChg chg="add mod">
          <ac:chgData name="Keith Mercer" userId="bf71bfc5-0ad6-485f-8472-be573ae3cb81" providerId="ADAL" clId="{C2EC8DED-535A-4EE1-9D80-A771478621B3}" dt="2026-10-22T17:08:45.761" v="2640" actId="1076"/>
          <ac:grpSpMkLst>
            <pc:docMk/>
            <pc:sldMk cId="3029420687" sldId="2145706427"/>
            <ac:grpSpMk id="157" creationId="{8B7465C6-A959-1FA8-2A33-00FD8ED60854}"/>
          </ac:grpSpMkLst>
        </pc:grpChg>
        <pc:grpChg chg="add mod">
          <ac:chgData name="Keith Mercer" userId="bf71bfc5-0ad6-485f-8472-be573ae3cb81" providerId="ADAL" clId="{C2EC8DED-535A-4EE1-9D80-A771478621B3}" dt="2026-10-22T17:09:04.065" v="2642" actId="1076"/>
          <ac:grpSpMkLst>
            <pc:docMk/>
            <pc:sldMk cId="3029420687" sldId="2145706427"/>
            <ac:grpSpMk id="159" creationId="{EEA2D799-F42C-CB01-10E2-E51675B0D084}"/>
          </ac:grpSpMkLst>
        </pc:grpChg>
        <pc:grpChg chg="add mod">
          <ac:chgData name="Keith Mercer" userId="bf71bfc5-0ad6-485f-8472-be573ae3cb81" providerId="ADAL" clId="{C2EC8DED-535A-4EE1-9D80-A771478621B3}" dt="2026-10-22T20:24:07.875" v="5713" actId="164"/>
          <ac:grpSpMkLst>
            <pc:docMk/>
            <pc:sldMk cId="3029420687" sldId="2145706427"/>
            <ac:grpSpMk id="174" creationId="{DC213FD2-F64F-CE33-C543-31063CDB6FFA}"/>
          </ac:grpSpMkLst>
        </pc:grpChg>
        <pc:grpChg chg="mod">
          <ac:chgData name="Keith Mercer" userId="bf71bfc5-0ad6-485f-8472-be573ae3cb81" providerId="ADAL" clId="{C2EC8DED-535A-4EE1-9D80-A771478621B3}" dt="2026-10-22T19:58:58.789" v="5216" actId="1035"/>
          <ac:grpSpMkLst>
            <pc:docMk/>
            <pc:sldMk cId="3029420687" sldId="2145706427"/>
            <ac:grpSpMk id="177" creationId="{21565A63-6E99-1C13-8272-AC4CB6DB3D32}"/>
          </ac:grpSpMkLst>
        </pc:grpChg>
        <pc:grpChg chg="add mod">
          <ac:chgData name="Keith Mercer" userId="bf71bfc5-0ad6-485f-8472-be573ae3cb81" providerId="ADAL" clId="{C2EC8DED-535A-4EE1-9D80-A771478621B3}" dt="2026-10-22T19:59:06.702" v="5217" actId="164"/>
          <ac:grpSpMkLst>
            <pc:docMk/>
            <pc:sldMk cId="3029420687" sldId="2145706427"/>
            <ac:grpSpMk id="178" creationId="{E006CC45-C9C3-3120-65E8-74902BE66C61}"/>
          </ac:grpSpMkLst>
        </pc:grpChg>
        <pc:grpChg chg="add mod">
          <ac:chgData name="Keith Mercer" userId="bf71bfc5-0ad6-485f-8472-be573ae3cb81" providerId="ADAL" clId="{C2EC8DED-535A-4EE1-9D80-A771478621B3}" dt="2026-10-22T20:35:16.093" v="6159" actId="164"/>
          <ac:grpSpMkLst>
            <pc:docMk/>
            <pc:sldMk cId="3029420687" sldId="2145706427"/>
            <ac:grpSpMk id="180" creationId="{4524A14B-FEA6-6740-40A3-86CE953DD4CC}"/>
          </ac:grpSpMkLst>
        </pc:grpChg>
        <pc:grpChg chg="add mod">
          <ac:chgData name="Keith Mercer" userId="bf71bfc5-0ad6-485f-8472-be573ae3cb81" providerId="ADAL" clId="{C2EC8DED-535A-4EE1-9D80-A771478621B3}" dt="2026-10-22T20:35:16.093" v="6159" actId="164"/>
          <ac:grpSpMkLst>
            <pc:docMk/>
            <pc:sldMk cId="3029420687" sldId="2145706427"/>
            <ac:grpSpMk id="183" creationId="{F3C89767-0A00-643C-5537-4E86C11C0D5E}"/>
          </ac:grpSpMkLst>
        </pc:grpChg>
        <pc:picChg chg="add mod">
          <ac:chgData name="Keith Mercer" userId="bf71bfc5-0ad6-485f-8472-be573ae3cb81" providerId="ADAL" clId="{C2EC8DED-535A-4EE1-9D80-A771478621B3}" dt="2026-10-22T20:26:45.993" v="5897" actId="1076"/>
          <ac:picMkLst>
            <pc:docMk/>
            <pc:sldMk cId="3029420687" sldId="2145706427"/>
            <ac:picMk id="171" creationId="{9DC30390-4903-D3A4-0EF5-CD854A6B0805}"/>
          </ac:picMkLst>
        </pc:picChg>
      </pc:sldChg>
      <pc:sldChg chg="add modNotesTx">
        <pc:chgData name="Keith Mercer" userId="bf71bfc5-0ad6-485f-8472-be573ae3cb81" providerId="ADAL" clId="{C2EC8DED-535A-4EE1-9D80-A771478621B3}" dt="2026-10-22T20:22:44.618" v="5707" actId="6549"/>
        <pc:sldMkLst>
          <pc:docMk/>
          <pc:sldMk cId="1848626094" sldId="2145706429"/>
        </pc:sldMkLst>
      </pc:sldChg>
      <pc:sldChg chg="addSp delSp modSp add mod ord modAnim modNotesTx">
        <pc:chgData name="Keith Mercer" userId="bf71bfc5-0ad6-485f-8472-be573ae3cb81" providerId="ADAL" clId="{C2EC8DED-535A-4EE1-9D80-A771478621B3}" dt="2026-10-22T20:47:18.113" v="6266" actId="403"/>
        <pc:sldMkLst>
          <pc:docMk/>
          <pc:sldMk cId="3344175139" sldId="2145706430"/>
        </pc:sldMkLst>
        <pc:spChg chg="add mod">
          <ac:chgData name="Keith Mercer" userId="bf71bfc5-0ad6-485f-8472-be573ae3cb81" providerId="ADAL" clId="{C2EC8DED-535A-4EE1-9D80-A771478621B3}" dt="2026-10-22T20:47:13.686" v="6264" actId="403"/>
          <ac:spMkLst>
            <pc:docMk/>
            <pc:sldMk cId="3344175139" sldId="2145706430"/>
            <ac:spMk id="2" creationId="{BFEE982B-E6A3-4A1F-4EB7-2E8E484710D4}"/>
          </ac:spMkLst>
        </pc:spChg>
        <pc:spChg chg="add mod">
          <ac:chgData name="Keith Mercer" userId="bf71bfc5-0ad6-485f-8472-be573ae3cb81" providerId="ADAL" clId="{C2EC8DED-535A-4EE1-9D80-A771478621B3}" dt="2026-10-22T20:47:18.113" v="6266" actId="403"/>
          <ac:spMkLst>
            <pc:docMk/>
            <pc:sldMk cId="3344175139" sldId="2145706430"/>
            <ac:spMk id="3" creationId="{6116DC32-BA57-3520-1DA5-8FF218178731}"/>
          </ac:spMkLst>
        </pc:spChg>
        <pc:spChg chg="mod">
          <ac:chgData name="Keith Mercer" userId="bf71bfc5-0ad6-485f-8472-be573ae3cb81" providerId="ADAL" clId="{C2EC8DED-535A-4EE1-9D80-A771478621B3}" dt="2026-10-22T20:47:07.154" v="6262" actId="403"/>
          <ac:spMkLst>
            <pc:docMk/>
            <pc:sldMk cId="3344175139" sldId="2145706430"/>
            <ac:spMk id="4" creationId="{ADF346A0-2820-41A8-DAAF-DB5E8623BDBC}"/>
          </ac:spMkLst>
        </pc:spChg>
        <pc:spChg chg="add mod">
          <ac:chgData name="Keith Mercer" userId="bf71bfc5-0ad6-485f-8472-be573ae3cb81" providerId="ADAL" clId="{C2EC8DED-535A-4EE1-9D80-A771478621B3}" dt="2026-10-22T20:45:39.568" v="6252" actId="164"/>
          <ac:spMkLst>
            <pc:docMk/>
            <pc:sldMk cId="3344175139" sldId="2145706430"/>
            <ac:spMk id="17" creationId="{DCFCA21D-F2C7-37B0-982C-0DDD8F1B8D60}"/>
          </ac:spMkLst>
        </pc:spChg>
        <pc:spChg chg="add mod">
          <ac:chgData name="Keith Mercer" userId="bf71bfc5-0ad6-485f-8472-be573ae3cb81" providerId="ADAL" clId="{C2EC8DED-535A-4EE1-9D80-A771478621B3}" dt="2026-10-22T20:45:35.039" v="6251" actId="164"/>
          <ac:spMkLst>
            <pc:docMk/>
            <pc:sldMk cId="3344175139" sldId="2145706430"/>
            <ac:spMk id="20" creationId="{BF77AC2E-2377-502B-A815-787F1FD042FB}"/>
          </ac:spMkLst>
        </pc:spChg>
        <pc:spChg chg="add mod">
          <ac:chgData name="Keith Mercer" userId="bf71bfc5-0ad6-485f-8472-be573ae3cb81" providerId="ADAL" clId="{C2EC8DED-535A-4EE1-9D80-A771478621B3}" dt="2026-10-22T20:45:43.804" v="6253" actId="164"/>
          <ac:spMkLst>
            <pc:docMk/>
            <pc:sldMk cId="3344175139" sldId="2145706430"/>
            <ac:spMk id="22" creationId="{17A0BDE0-FF29-BED1-174A-D7A057F51D47}"/>
          </ac:spMkLst>
        </pc:spChg>
        <pc:spChg chg="add mod">
          <ac:chgData name="Keith Mercer" userId="bf71bfc5-0ad6-485f-8472-be573ae3cb81" providerId="ADAL" clId="{C2EC8DED-535A-4EE1-9D80-A771478621B3}" dt="2026-10-22T18:49:42.251" v="4701" actId="207"/>
          <ac:spMkLst>
            <pc:docMk/>
            <pc:sldMk cId="3344175139" sldId="2145706430"/>
            <ac:spMk id="24" creationId="{1A9CF369-5ED1-9294-E305-97CC3D89BED7}"/>
          </ac:spMkLst>
        </pc:spChg>
        <pc:spChg chg="add mod ord">
          <ac:chgData name="Keith Mercer" userId="bf71bfc5-0ad6-485f-8472-be573ae3cb81" providerId="ADAL" clId="{C2EC8DED-535A-4EE1-9D80-A771478621B3}" dt="2026-10-22T18:47:25.643" v="4700" actId="167"/>
          <ac:spMkLst>
            <pc:docMk/>
            <pc:sldMk cId="3344175139" sldId="2145706430"/>
            <ac:spMk id="26" creationId="{84B95D06-CA84-110B-BF24-FFCA6A6F739D}"/>
          </ac:spMkLst>
        </pc:spChg>
        <pc:spChg chg="mod">
          <ac:chgData name="Keith Mercer" userId="bf71bfc5-0ad6-485f-8472-be573ae3cb81" providerId="ADAL" clId="{C2EC8DED-535A-4EE1-9D80-A771478621B3}" dt="2026-10-22T18:29:38.688" v="4175" actId="20577"/>
          <ac:spMkLst>
            <pc:docMk/>
            <pc:sldMk cId="3344175139" sldId="2145706430"/>
            <ac:spMk id="40" creationId="{F9094465-DDC2-06FD-060F-BB19FE9D0F54}"/>
          </ac:spMkLst>
        </pc:spChg>
        <pc:grpChg chg="add mod">
          <ac:chgData name="Keith Mercer" userId="bf71bfc5-0ad6-485f-8472-be573ae3cb81" providerId="ADAL" clId="{C2EC8DED-535A-4EE1-9D80-A771478621B3}" dt="2026-10-22T20:45:35.039" v="6251" actId="164"/>
          <ac:grpSpMkLst>
            <pc:docMk/>
            <pc:sldMk cId="3344175139" sldId="2145706430"/>
            <ac:grpSpMk id="27" creationId="{61A605F6-E5CA-86B1-E6B6-5D17D927F63D}"/>
          </ac:grpSpMkLst>
        </pc:grpChg>
        <pc:grpChg chg="add mod">
          <ac:chgData name="Keith Mercer" userId="bf71bfc5-0ad6-485f-8472-be573ae3cb81" providerId="ADAL" clId="{C2EC8DED-535A-4EE1-9D80-A771478621B3}" dt="2026-10-22T20:45:39.568" v="6252" actId="164"/>
          <ac:grpSpMkLst>
            <pc:docMk/>
            <pc:sldMk cId="3344175139" sldId="2145706430"/>
            <ac:grpSpMk id="29" creationId="{5C9D6DF6-BE6A-A656-6411-531954C7CC21}"/>
          </ac:grpSpMkLst>
        </pc:grpChg>
        <pc:grpChg chg="add mod">
          <ac:chgData name="Keith Mercer" userId="bf71bfc5-0ad6-485f-8472-be573ae3cb81" providerId="ADAL" clId="{C2EC8DED-535A-4EE1-9D80-A771478621B3}" dt="2026-10-22T20:45:43.804" v="6253" actId="164"/>
          <ac:grpSpMkLst>
            <pc:docMk/>
            <pc:sldMk cId="3344175139" sldId="2145706430"/>
            <ac:grpSpMk id="31" creationId="{1D20D312-DEF7-E442-E607-E84F73D203C4}"/>
          </ac:grpSpMkLst>
        </pc:grpChg>
        <pc:picChg chg="add mod">
          <ac:chgData name="Keith Mercer" userId="bf71bfc5-0ad6-485f-8472-be573ae3cb81" providerId="ADAL" clId="{C2EC8DED-535A-4EE1-9D80-A771478621B3}" dt="2026-10-22T20:45:39.568" v="6252" actId="164"/>
          <ac:picMkLst>
            <pc:docMk/>
            <pc:sldMk cId="3344175139" sldId="2145706430"/>
            <ac:picMk id="5" creationId="{29B3140B-5DF2-3BDD-9FA9-1B4B34963E07}"/>
          </ac:picMkLst>
        </pc:picChg>
        <pc:picChg chg="add mod">
          <ac:chgData name="Keith Mercer" userId="bf71bfc5-0ad6-485f-8472-be573ae3cb81" providerId="ADAL" clId="{C2EC8DED-535A-4EE1-9D80-A771478621B3}" dt="2026-10-22T20:45:35.039" v="6251" actId="164"/>
          <ac:picMkLst>
            <pc:docMk/>
            <pc:sldMk cId="3344175139" sldId="2145706430"/>
            <ac:picMk id="7" creationId="{9DBF12F6-C4DF-F256-768F-5180783D9BC0}"/>
          </ac:picMkLst>
        </pc:picChg>
        <pc:picChg chg="add mod">
          <ac:chgData name="Keith Mercer" userId="bf71bfc5-0ad6-485f-8472-be573ae3cb81" providerId="ADAL" clId="{C2EC8DED-535A-4EE1-9D80-A771478621B3}" dt="2026-10-22T20:45:43.804" v="6253" actId="164"/>
          <ac:picMkLst>
            <pc:docMk/>
            <pc:sldMk cId="3344175139" sldId="2145706430"/>
            <ac:picMk id="13" creationId="{1635B44E-9CC4-EA5C-5EA5-2004E16EE7B8}"/>
          </ac:picMkLst>
        </pc:picChg>
      </pc:sldChg>
      <pc:sldChg chg="modSp add mod">
        <pc:chgData name="Keith Mercer" userId="bf71bfc5-0ad6-485f-8472-be573ae3cb81" providerId="ADAL" clId="{C2EC8DED-535A-4EE1-9D80-A771478621B3}" dt="2026-10-22T20:13:58.576" v="5356" actId="113"/>
        <pc:sldMkLst>
          <pc:docMk/>
          <pc:sldMk cId="2614362528" sldId="2145706431"/>
        </pc:sldMkLst>
        <pc:spChg chg="mod">
          <ac:chgData name="Keith Mercer" userId="bf71bfc5-0ad6-485f-8472-be573ae3cb81" providerId="ADAL" clId="{C2EC8DED-535A-4EE1-9D80-A771478621B3}" dt="2026-10-22T20:10:03.010" v="5282" actId="6549"/>
          <ac:spMkLst>
            <pc:docMk/>
            <pc:sldMk cId="2614362528" sldId="2145706431"/>
            <ac:spMk id="5" creationId="{D1D37101-7488-D51C-D2BB-69BF03740070}"/>
          </ac:spMkLst>
        </pc:spChg>
        <pc:spChg chg="mod">
          <ac:chgData name="Keith Mercer" userId="bf71bfc5-0ad6-485f-8472-be573ae3cb81" providerId="ADAL" clId="{C2EC8DED-535A-4EE1-9D80-A771478621B3}" dt="2026-10-22T20:07:32.074" v="5246" actId="6549"/>
          <ac:spMkLst>
            <pc:docMk/>
            <pc:sldMk cId="2614362528" sldId="2145706431"/>
            <ac:spMk id="12" creationId="{854ABDF1-3FE4-E9FE-C6F5-7826E9D815E8}"/>
          </ac:spMkLst>
        </pc:spChg>
        <pc:graphicFrameChg chg="mod">
          <ac:chgData name="Keith Mercer" userId="bf71bfc5-0ad6-485f-8472-be573ae3cb81" providerId="ADAL" clId="{C2EC8DED-535A-4EE1-9D80-A771478621B3}" dt="2026-10-22T20:13:58.576" v="5356" actId="113"/>
          <ac:graphicFrameMkLst>
            <pc:docMk/>
            <pc:sldMk cId="2614362528" sldId="2145706431"/>
            <ac:graphicFrameMk id="7" creationId="{2CAA7382-64BC-9D3D-CA51-03B665D8AED1}"/>
          </ac:graphicFrameMkLst>
        </pc:graphicFrameChg>
      </pc:sldChg>
      <pc:sldChg chg="add mod ord modShow">
        <pc:chgData name="Keith Mercer" userId="bf71bfc5-0ad6-485f-8472-be573ae3cb81" providerId="ADAL" clId="{C2EC8DED-535A-4EE1-9D80-A771478621B3}" dt="2026-10-22T20:23:07.220" v="5710" actId="729"/>
        <pc:sldMkLst>
          <pc:docMk/>
          <pc:sldMk cId="4255616116" sldId="2145706432"/>
        </pc:sldMkLst>
      </pc:sldChg>
      <pc:sldChg chg="addSp delSp modSp add mod ord">
        <pc:chgData name="Keith Mercer" userId="bf71bfc5-0ad6-485f-8472-be573ae3cb81" providerId="ADAL" clId="{C2EC8DED-535A-4EE1-9D80-A771478621B3}" dt="2026-10-22T23:51:11.716" v="6384" actId="732"/>
        <pc:sldMkLst>
          <pc:docMk/>
          <pc:sldMk cId="2219145141" sldId="2145706434"/>
        </pc:sldMkLst>
        <pc:spChg chg="mod">
          <ac:chgData name="Keith Mercer" userId="bf71bfc5-0ad6-485f-8472-be573ae3cb81" providerId="ADAL" clId="{C2EC8DED-535A-4EE1-9D80-A771478621B3}" dt="2026-10-22T23:50:23.342" v="6324" actId="20577"/>
          <ac:spMkLst>
            <pc:docMk/>
            <pc:sldMk cId="2219145141" sldId="2145706434"/>
            <ac:spMk id="4" creationId="{08D40921-46BF-67D5-3998-41B270B6F086}"/>
          </ac:spMkLst>
        </pc:spChg>
        <pc:picChg chg="add mod modCrop">
          <ac:chgData name="Keith Mercer" userId="bf71bfc5-0ad6-485f-8472-be573ae3cb81" providerId="ADAL" clId="{C2EC8DED-535A-4EE1-9D80-A771478621B3}" dt="2026-10-22T23:51:11.716" v="6384" actId="732"/>
          <ac:picMkLst>
            <pc:docMk/>
            <pc:sldMk cId="2219145141" sldId="2145706434"/>
            <ac:picMk id="6" creationId="{DF1BBB27-2CA9-595B-E6AF-3E26E1001530}"/>
          </ac:picMkLst>
        </pc:picChg>
      </pc:sldChg>
    </pc:docChg>
  </pc:docChgLst>
  <pc:docChgLst>
    <pc:chgData name="Blake Scherer" userId="S::schererb@bentonpud.org::56bb0971-0e8b-4904-89a6-a6d7c3cc61e8" providerId="AD" clId="Web-{591E03D8-C49B-C405-13FF-46734B548F9A}"/>
    <pc:docChg chg="modSld">
      <pc:chgData name="Blake Scherer" userId="S::schererb@bentonpud.org::56bb0971-0e8b-4904-89a6-a6d7c3cc61e8" providerId="AD" clId="Web-{591E03D8-C49B-C405-13FF-46734B548F9A}" dt="2026-10-24T23:22:02.094" v="16"/>
      <pc:docMkLst>
        <pc:docMk/>
      </pc:docMkLst>
      <pc:sldChg chg="modSp delAnim">
        <pc:chgData name="Blake Scherer" userId="S::schererb@bentonpud.org::56bb0971-0e8b-4904-89a6-a6d7c3cc61e8" providerId="AD" clId="Web-{591E03D8-C49B-C405-13FF-46734B548F9A}" dt="2026-10-24T23:22:02.094" v="16"/>
        <pc:sldMkLst>
          <pc:docMk/>
          <pc:sldMk cId="0" sldId="995707513"/>
        </pc:sldMkLst>
        <pc:spChg chg="mod">
          <ac:chgData name="Blake Scherer" userId="S::schererb@bentonpud.org::56bb0971-0e8b-4904-89a6-a6d7c3cc61e8" providerId="AD" clId="Web-{591E03D8-C49B-C405-13FF-46734B548F9A}" dt="2026-10-24T23:21:19.610" v="7" actId="1076"/>
          <ac:spMkLst>
            <pc:docMk/>
            <pc:sldMk cId="0" sldId="995707513"/>
            <ac:spMk id="28" creationId="{00000000-0000-0000-0000-000000000000}"/>
          </ac:spMkLst>
        </pc:spChg>
        <pc:spChg chg="mod">
          <ac:chgData name="Blake Scherer" userId="S::schererb@bentonpud.org::56bb0971-0e8b-4904-89a6-a6d7c3cc61e8" providerId="AD" clId="Web-{591E03D8-C49B-C405-13FF-46734B548F9A}" dt="2026-10-24T23:21:27.625" v="11" actId="1076"/>
          <ac:spMkLst>
            <pc:docMk/>
            <pc:sldMk cId="0" sldId="995707513"/>
            <ac:spMk id="31" creationId="{00000000-0000-0000-0000-000000000000}"/>
          </ac:spMkLst>
        </pc:spChg>
        <pc:spChg chg="mod">
          <ac:chgData name="Blake Scherer" userId="S::schererb@bentonpud.org::56bb0971-0e8b-4904-89a6-a6d7c3cc61e8" providerId="AD" clId="Web-{591E03D8-C49B-C405-13FF-46734B548F9A}" dt="2026-10-24T23:21:27.688" v="12" actId="1076"/>
          <ac:spMkLst>
            <pc:docMk/>
            <pc:sldMk cId="0" sldId="995707513"/>
            <ac:spMk id="32" creationId="{00000000-0000-0000-0000-000000000000}"/>
          </ac:spMkLst>
        </pc:spChg>
        <pc:spChg chg="mod">
          <ac:chgData name="Blake Scherer" userId="S::schererb@bentonpud.org::56bb0971-0e8b-4904-89a6-a6d7c3cc61e8" providerId="AD" clId="Web-{591E03D8-C49B-C405-13FF-46734B548F9A}" dt="2026-10-24T23:21:19.735" v="9" actId="1076"/>
          <ac:spMkLst>
            <pc:docMk/>
            <pc:sldMk cId="0" sldId="995707513"/>
            <ac:spMk id="34" creationId="{00000000-0000-0000-0000-000000000000}"/>
          </ac:spMkLst>
        </pc:spChg>
        <pc:spChg chg="mod">
          <ac:chgData name="Blake Scherer" userId="S::schererb@bentonpud.org::56bb0971-0e8b-4904-89a6-a6d7c3cc61e8" providerId="AD" clId="Web-{591E03D8-C49B-C405-13FF-46734B548F9A}" dt="2026-10-24T23:21:19.813" v="10" actId="1076"/>
          <ac:spMkLst>
            <pc:docMk/>
            <pc:sldMk cId="0" sldId="995707513"/>
            <ac:spMk id="37" creationId="{00000000-0000-0000-0000-000000000000}"/>
          </ac:spMkLst>
        </pc:spChg>
      </pc:sldChg>
    </pc:docChg>
  </pc:docChgLst>
  <pc:docChgLst>
    <pc:chgData name="Blake Scherer" userId="S::schererb@bentonpud.org::56bb0971-0e8b-4904-89a6-a6d7c3cc61e8" providerId="AD" clId="Web-{6DC3A523-DB4B-BD84-7B99-AC20CB152046}"/>
    <pc:docChg chg="modSld">
      <pc:chgData name="Blake Scherer" userId="S::schererb@bentonpud.org::56bb0971-0e8b-4904-89a6-a6d7c3cc61e8" providerId="AD" clId="Web-{6DC3A523-DB4B-BD84-7B99-AC20CB152046}" dt="2026-10-25T01:49:24.096" v="186"/>
      <pc:docMkLst>
        <pc:docMk/>
      </pc:docMkLst>
      <pc:sldChg chg="addSp delSp modSp delAnim">
        <pc:chgData name="Blake Scherer" userId="S::schererb@bentonpud.org::56bb0971-0e8b-4904-89a6-a6d7c3cc61e8" providerId="AD" clId="Web-{6DC3A523-DB4B-BD84-7B99-AC20CB152046}" dt="2026-10-25T01:49:24.096" v="186"/>
        <pc:sldMkLst>
          <pc:docMk/>
          <pc:sldMk cId="0" sldId="258"/>
        </pc:sldMkLst>
        <pc:spChg chg="add mod">
          <ac:chgData name="Blake Scherer" userId="S::schererb@bentonpud.org::56bb0971-0e8b-4904-89a6-a6d7c3cc61e8" providerId="AD" clId="Web-{6DC3A523-DB4B-BD84-7B99-AC20CB152046}" dt="2026-10-25T01:48:08.018" v="176" actId="14100"/>
          <ac:spMkLst>
            <pc:docMk/>
            <pc:sldMk cId="0" sldId="258"/>
            <ac:spMk id="4" creationId="{F6704A05-9F5B-746C-605E-455133B51DFB}"/>
          </ac:spMkLst>
        </pc:spChg>
        <pc:spChg chg="add del">
          <ac:chgData name="Blake Scherer" userId="S::schererb@bentonpud.org::56bb0971-0e8b-4904-89a6-a6d7c3cc61e8" providerId="AD" clId="Web-{6DC3A523-DB4B-BD84-7B99-AC20CB152046}" dt="2026-10-25T01:39:00.159" v="108"/>
          <ac:spMkLst>
            <pc:docMk/>
            <pc:sldMk cId="0" sldId="258"/>
            <ac:spMk id="7" creationId="{DC3004D7-4554-47E5-8C09-43ECE9376FE3}"/>
          </ac:spMkLst>
        </pc:spChg>
        <pc:spChg chg="topLvl">
          <ac:chgData name="Blake Scherer" userId="S::schererb@bentonpud.org::56bb0971-0e8b-4904-89a6-a6d7c3cc61e8" providerId="AD" clId="Web-{6DC3A523-DB4B-BD84-7B99-AC20CB152046}" dt="2026-10-25T01:38:32.815" v="95"/>
          <ac:spMkLst>
            <pc:docMk/>
            <pc:sldMk cId="0" sldId="258"/>
            <ac:spMk id="11" creationId="{00000000-0000-0000-0000-000000000000}"/>
          </ac:spMkLst>
        </pc:spChg>
        <pc:spChg chg="mod ord topLvl">
          <ac:chgData name="Blake Scherer" userId="S::schererb@bentonpud.org::56bb0971-0e8b-4904-89a6-a6d7c3cc61e8" providerId="AD" clId="Web-{6DC3A523-DB4B-BD84-7B99-AC20CB152046}" dt="2026-10-25T01:38:53.034" v="107" actId="14100"/>
          <ac:spMkLst>
            <pc:docMk/>
            <pc:sldMk cId="0" sldId="258"/>
            <ac:spMk id="12" creationId="{00000000-0000-0000-0000-000000000000}"/>
          </ac:spMkLst>
        </pc:spChg>
        <pc:spChg chg="mod topLvl">
          <ac:chgData name="Blake Scherer" userId="S::schererb@bentonpud.org::56bb0971-0e8b-4904-89a6-a6d7c3cc61e8" providerId="AD" clId="Web-{6DC3A523-DB4B-BD84-7B99-AC20CB152046}" dt="2026-10-25T01:41:00.471" v="121" actId="1076"/>
          <ac:spMkLst>
            <pc:docMk/>
            <pc:sldMk cId="0" sldId="258"/>
            <ac:spMk id="13" creationId="{00000000-0000-0000-0000-000000000000}"/>
          </ac:spMkLst>
        </pc:spChg>
        <pc:spChg chg="ord topLvl">
          <ac:chgData name="Blake Scherer" userId="S::schererb@bentonpud.org::56bb0971-0e8b-4904-89a6-a6d7c3cc61e8" providerId="AD" clId="Web-{6DC3A523-DB4B-BD84-7B99-AC20CB152046}" dt="2026-10-25T01:38:32.815" v="95"/>
          <ac:spMkLst>
            <pc:docMk/>
            <pc:sldMk cId="0" sldId="258"/>
            <ac:spMk id="15" creationId="{00000000-0000-0000-0000-000000000000}"/>
          </ac:spMkLst>
        </pc:spChg>
        <pc:spChg chg="mod">
          <ac:chgData name="Blake Scherer" userId="S::schererb@bentonpud.org::56bb0971-0e8b-4904-89a6-a6d7c3cc61e8" providerId="AD" clId="Web-{6DC3A523-DB4B-BD84-7B99-AC20CB152046}" dt="2026-10-25T01:37:34.439" v="92" actId="20577"/>
          <ac:spMkLst>
            <pc:docMk/>
            <pc:sldMk cId="0" sldId="258"/>
            <ac:spMk id="17" creationId="{00000000-0000-0000-0000-000000000000}"/>
          </ac:spMkLst>
        </pc:spChg>
        <pc:spChg chg="topLvl">
          <ac:chgData name="Blake Scherer" userId="S::schererb@bentonpud.org::56bb0971-0e8b-4904-89a6-a6d7c3cc61e8" providerId="AD" clId="Web-{6DC3A523-DB4B-BD84-7B99-AC20CB152046}" dt="2026-10-25T01:38:32.815" v="95"/>
          <ac:spMkLst>
            <pc:docMk/>
            <pc:sldMk cId="0" sldId="258"/>
            <ac:spMk id="18" creationId="{00000000-0000-0000-0000-000000000000}"/>
          </ac:spMkLst>
        </pc:spChg>
        <pc:spChg chg="topLvl">
          <ac:chgData name="Blake Scherer" userId="S::schererb@bentonpud.org::56bb0971-0e8b-4904-89a6-a6d7c3cc61e8" providerId="AD" clId="Web-{6DC3A523-DB4B-BD84-7B99-AC20CB152046}" dt="2026-10-25T01:38:32.815" v="95"/>
          <ac:spMkLst>
            <pc:docMk/>
            <pc:sldMk cId="0" sldId="258"/>
            <ac:spMk id="19" creationId="{00000000-0000-0000-0000-000000000000}"/>
          </ac:spMkLst>
        </pc:spChg>
        <pc:spChg chg="topLvl">
          <ac:chgData name="Blake Scherer" userId="S::schererb@bentonpud.org::56bb0971-0e8b-4904-89a6-a6d7c3cc61e8" providerId="AD" clId="Web-{6DC3A523-DB4B-BD84-7B99-AC20CB152046}" dt="2026-10-25T01:38:32.815" v="95"/>
          <ac:spMkLst>
            <pc:docMk/>
            <pc:sldMk cId="0" sldId="258"/>
            <ac:spMk id="20" creationId="{00000000-0000-0000-0000-000000000000}"/>
          </ac:spMkLst>
        </pc:spChg>
        <pc:spChg chg="topLvl">
          <ac:chgData name="Blake Scherer" userId="S::schererb@bentonpud.org::56bb0971-0e8b-4904-89a6-a6d7c3cc61e8" providerId="AD" clId="Web-{6DC3A523-DB4B-BD84-7B99-AC20CB152046}" dt="2026-10-25T01:38:32.815" v="95"/>
          <ac:spMkLst>
            <pc:docMk/>
            <pc:sldMk cId="0" sldId="258"/>
            <ac:spMk id="21" creationId="{00000000-0000-0000-0000-000000000000}"/>
          </ac:spMkLst>
        </pc:spChg>
        <pc:spChg chg="topLvl">
          <ac:chgData name="Blake Scherer" userId="S::schererb@bentonpud.org::56bb0971-0e8b-4904-89a6-a6d7c3cc61e8" providerId="AD" clId="Web-{6DC3A523-DB4B-BD84-7B99-AC20CB152046}" dt="2026-10-25T01:38:32.815" v="95"/>
          <ac:spMkLst>
            <pc:docMk/>
            <pc:sldMk cId="0" sldId="258"/>
            <ac:spMk id="22" creationId="{00000000-0000-0000-0000-000000000000}"/>
          </ac:spMkLst>
        </pc:spChg>
        <pc:spChg chg="topLvl">
          <ac:chgData name="Blake Scherer" userId="S::schererb@bentonpud.org::56bb0971-0e8b-4904-89a6-a6d7c3cc61e8" providerId="AD" clId="Web-{6DC3A523-DB4B-BD84-7B99-AC20CB152046}" dt="2026-10-25T01:38:32.815" v="95"/>
          <ac:spMkLst>
            <pc:docMk/>
            <pc:sldMk cId="0" sldId="258"/>
            <ac:spMk id="23" creationId="{00000000-0000-0000-0000-000000000000}"/>
          </ac:spMkLst>
        </pc:spChg>
        <pc:spChg chg="del">
          <ac:chgData name="Blake Scherer" userId="S::schererb@bentonpud.org::56bb0971-0e8b-4904-89a6-a6d7c3cc61e8" providerId="AD" clId="Web-{6DC3A523-DB4B-BD84-7B99-AC20CB152046}" dt="2026-10-25T01:47:10.331" v="171"/>
          <ac:spMkLst>
            <pc:docMk/>
            <pc:sldMk cId="0" sldId="258"/>
            <ac:spMk id="28" creationId="{00000000-0000-0000-0000-000000000000}"/>
          </ac:spMkLst>
        </pc:spChg>
        <pc:spChg chg="del mod topLvl">
          <ac:chgData name="Blake Scherer" userId="S::schererb@bentonpud.org::56bb0971-0e8b-4904-89a6-a6d7c3cc61e8" providerId="AD" clId="Web-{6DC3A523-DB4B-BD84-7B99-AC20CB152046}" dt="2026-10-25T01:42:38.049" v="129"/>
          <ac:spMkLst>
            <pc:docMk/>
            <pc:sldMk cId="0" sldId="258"/>
            <ac:spMk id="29" creationId="{18EE5216-FBC2-ED12-297B-41BF832058D0}"/>
          </ac:spMkLst>
        </pc:spChg>
        <pc:spChg chg="del topLvl">
          <ac:chgData name="Blake Scherer" userId="S::schererb@bentonpud.org::56bb0971-0e8b-4904-89a6-a6d7c3cc61e8" providerId="AD" clId="Web-{6DC3A523-DB4B-BD84-7B99-AC20CB152046}" dt="2026-10-25T01:39:25.862" v="111"/>
          <ac:spMkLst>
            <pc:docMk/>
            <pc:sldMk cId="0" sldId="258"/>
            <ac:spMk id="30" creationId="{0552CB6B-57E4-3D98-8BBC-D5FA53F850DA}"/>
          </ac:spMkLst>
        </pc:spChg>
        <pc:spChg chg="del mod topLvl">
          <ac:chgData name="Blake Scherer" userId="S::schererb@bentonpud.org::56bb0971-0e8b-4904-89a6-a6d7c3cc61e8" providerId="AD" clId="Web-{6DC3A523-DB4B-BD84-7B99-AC20CB152046}" dt="2026-10-25T01:42:34.159" v="128"/>
          <ac:spMkLst>
            <pc:docMk/>
            <pc:sldMk cId="0" sldId="258"/>
            <ac:spMk id="36" creationId="{9220075A-84A7-9DFD-97F2-68A9A3E66841}"/>
          </ac:spMkLst>
        </pc:spChg>
        <pc:spChg chg="del">
          <ac:chgData name="Blake Scherer" userId="S::schererb@bentonpud.org::56bb0971-0e8b-4904-89a6-a6d7c3cc61e8" providerId="AD" clId="Web-{6DC3A523-DB4B-BD84-7B99-AC20CB152046}" dt="2026-10-25T01:49:24.096" v="186"/>
          <ac:spMkLst>
            <pc:docMk/>
            <pc:sldMk cId="0" sldId="258"/>
            <ac:spMk id="37" creationId="{00000000-0000-0000-0000-000000000000}"/>
          </ac:spMkLst>
        </pc:spChg>
        <pc:spChg chg="del topLvl">
          <ac:chgData name="Blake Scherer" userId="S::schererb@bentonpud.org::56bb0971-0e8b-4904-89a6-a6d7c3cc61e8" providerId="AD" clId="Web-{6DC3A523-DB4B-BD84-7B99-AC20CB152046}" dt="2026-10-25T01:40:36.846" v="117"/>
          <ac:spMkLst>
            <pc:docMk/>
            <pc:sldMk cId="0" sldId="258"/>
            <ac:spMk id="40" creationId="{FF6829F9-6B41-6341-7156-7F44CAA002EA}"/>
          </ac:spMkLst>
        </pc:spChg>
        <pc:spChg chg="add mod">
          <ac:chgData name="Blake Scherer" userId="S::schererb@bentonpud.org::56bb0971-0e8b-4904-89a6-a6d7c3cc61e8" providerId="AD" clId="Web-{6DC3A523-DB4B-BD84-7B99-AC20CB152046}" dt="2026-10-25T01:48:58.768" v="182" actId="14100"/>
          <ac:spMkLst>
            <pc:docMk/>
            <pc:sldMk cId="0" sldId="258"/>
            <ac:spMk id="41" creationId="{8038B3EC-D14D-A226-EC4F-782F1F96A4C5}"/>
          </ac:spMkLst>
        </pc:spChg>
        <pc:spChg chg="add mod">
          <ac:chgData name="Blake Scherer" userId="S::schererb@bentonpud.org::56bb0971-0e8b-4904-89a6-a6d7c3cc61e8" providerId="AD" clId="Web-{6DC3A523-DB4B-BD84-7B99-AC20CB152046}" dt="2026-10-25T01:48:53.315" v="181" actId="14100"/>
          <ac:spMkLst>
            <pc:docMk/>
            <pc:sldMk cId="0" sldId="258"/>
            <ac:spMk id="42" creationId="{006103F8-E035-4410-A6C0-A55A04B402B2}"/>
          </ac:spMkLst>
        </pc:spChg>
        <pc:spChg chg="mod">
          <ac:chgData name="Blake Scherer" userId="S::schererb@bentonpud.org::56bb0971-0e8b-4904-89a6-a6d7c3cc61e8" providerId="AD" clId="Web-{6DC3A523-DB4B-BD84-7B99-AC20CB152046}" dt="2026-10-25T01:48:03.784" v="175" actId="14100"/>
          <ac:spMkLst>
            <pc:docMk/>
            <pc:sldMk cId="0" sldId="258"/>
            <ac:spMk id="45" creationId="{00000000-0000-0000-0000-000000000000}"/>
          </ac:spMkLst>
        </pc:spChg>
        <pc:spChg chg="mod topLvl">
          <ac:chgData name="Blake Scherer" userId="S::schererb@bentonpud.org::56bb0971-0e8b-4904-89a6-a6d7c3cc61e8" providerId="AD" clId="Web-{6DC3A523-DB4B-BD84-7B99-AC20CB152046}" dt="2026-10-25T01:45:35.065" v="153" actId="14100"/>
          <ac:spMkLst>
            <pc:docMk/>
            <pc:sldMk cId="0" sldId="258"/>
            <ac:spMk id="47" creationId="{00000000-0000-0000-0000-000000000000}"/>
          </ac:spMkLst>
        </pc:spChg>
        <pc:spChg chg="del mod">
          <ac:chgData name="Blake Scherer" userId="S::schererb@bentonpud.org::56bb0971-0e8b-4904-89a6-a6d7c3cc61e8" providerId="AD" clId="Web-{6DC3A523-DB4B-BD84-7B99-AC20CB152046}" dt="2026-10-25T01:11:27.887" v="16"/>
          <ac:spMkLst>
            <pc:docMk/>
            <pc:sldMk cId="0" sldId="258"/>
            <ac:spMk id="48" creationId="{00000000-0000-0000-0000-000000000000}"/>
          </ac:spMkLst>
        </pc:spChg>
        <pc:spChg chg="mod topLvl">
          <ac:chgData name="Blake Scherer" userId="S::schererb@bentonpud.org::56bb0971-0e8b-4904-89a6-a6d7c3cc61e8" providerId="AD" clId="Web-{6DC3A523-DB4B-BD84-7B99-AC20CB152046}" dt="2026-10-25T01:45:43.534" v="155" actId="1076"/>
          <ac:spMkLst>
            <pc:docMk/>
            <pc:sldMk cId="0" sldId="258"/>
            <ac:spMk id="49" creationId="{00000000-0000-0000-0000-000000000000}"/>
          </ac:spMkLst>
        </pc:spChg>
        <pc:spChg chg="topLvl">
          <ac:chgData name="Blake Scherer" userId="S::schererb@bentonpud.org::56bb0971-0e8b-4904-89a6-a6d7c3cc61e8" providerId="AD" clId="Web-{6DC3A523-DB4B-BD84-7B99-AC20CB152046}" dt="2026-10-25T01:34:30.611" v="48"/>
          <ac:spMkLst>
            <pc:docMk/>
            <pc:sldMk cId="0" sldId="258"/>
            <ac:spMk id="67" creationId="{00000000-0000-0000-0000-000000000000}"/>
          </ac:spMkLst>
        </pc:spChg>
        <pc:spChg chg="mod">
          <ac:chgData name="Blake Scherer" userId="S::schererb@bentonpud.org::56bb0971-0e8b-4904-89a6-a6d7c3cc61e8" providerId="AD" clId="Web-{6DC3A523-DB4B-BD84-7B99-AC20CB152046}" dt="2026-10-25T01:48:34.612" v="178" actId="14100"/>
          <ac:spMkLst>
            <pc:docMk/>
            <pc:sldMk cId="0" sldId="258"/>
            <ac:spMk id="69" creationId="{FB9C9801-7391-3773-0AB0-673463928733}"/>
          </ac:spMkLst>
        </pc:spChg>
        <pc:spChg chg="mod topLvl">
          <ac:chgData name="Blake Scherer" userId="S::schererb@bentonpud.org::56bb0971-0e8b-4904-89a6-a6d7c3cc61e8" providerId="AD" clId="Web-{6DC3A523-DB4B-BD84-7B99-AC20CB152046}" dt="2026-10-25T01:48:38.674" v="179" actId="14100"/>
          <ac:spMkLst>
            <pc:docMk/>
            <pc:sldMk cId="0" sldId="258"/>
            <ac:spMk id="71" creationId="{66365503-6E2E-9E5C-96CC-844F465633F5}"/>
          </ac:spMkLst>
        </pc:spChg>
        <pc:spChg chg="mod">
          <ac:chgData name="Blake Scherer" userId="S::schererb@bentonpud.org::56bb0971-0e8b-4904-89a6-a6d7c3cc61e8" providerId="AD" clId="Web-{6DC3A523-DB4B-BD84-7B99-AC20CB152046}" dt="2026-10-25T01:49:06.237" v="183" actId="1076"/>
          <ac:spMkLst>
            <pc:docMk/>
            <pc:sldMk cId="0" sldId="258"/>
            <ac:spMk id="74" creationId="{72C58B1B-664D-C357-775C-3DDD1903BA18}"/>
          </ac:spMkLst>
        </pc:spChg>
        <pc:spChg chg="mod">
          <ac:chgData name="Blake Scherer" userId="S::schererb@bentonpud.org::56bb0971-0e8b-4904-89a6-a6d7c3cc61e8" providerId="AD" clId="Web-{6DC3A523-DB4B-BD84-7B99-AC20CB152046}" dt="2026-10-25T01:49:12.784" v="184" actId="14100"/>
          <ac:spMkLst>
            <pc:docMk/>
            <pc:sldMk cId="0" sldId="258"/>
            <ac:spMk id="76" creationId="{6E9708A5-8DBC-631F-0570-528019BA3F63}"/>
          </ac:spMkLst>
        </pc:spChg>
        <pc:spChg chg="mod">
          <ac:chgData name="Blake Scherer" userId="S::schererb@bentonpud.org::56bb0971-0e8b-4904-89a6-a6d7c3cc61e8" providerId="AD" clId="Web-{6DC3A523-DB4B-BD84-7B99-AC20CB152046}" dt="2026-10-25T01:49:17.471" v="185" actId="14100"/>
          <ac:spMkLst>
            <pc:docMk/>
            <pc:sldMk cId="0" sldId="258"/>
            <ac:spMk id="78" creationId="{054A8F2B-76EC-87DD-5862-75B996543D10}"/>
          </ac:spMkLst>
        </pc:spChg>
        <pc:spChg chg="mod">
          <ac:chgData name="Blake Scherer" userId="S::schererb@bentonpud.org::56bb0971-0e8b-4904-89a6-a6d7c3cc61e8" providerId="AD" clId="Web-{6DC3A523-DB4B-BD84-7B99-AC20CB152046}" dt="2026-10-25T01:48:45.471" v="180" actId="14100"/>
          <ac:spMkLst>
            <pc:docMk/>
            <pc:sldMk cId="0" sldId="258"/>
            <ac:spMk id="90" creationId="{78A03700-F60F-91C5-9994-6AADE0D2B6CC}"/>
          </ac:spMkLst>
        </pc:spChg>
        <pc:spChg chg="mod">
          <ac:chgData name="Blake Scherer" userId="S::schererb@bentonpud.org::56bb0971-0e8b-4904-89a6-a6d7c3cc61e8" providerId="AD" clId="Web-{6DC3A523-DB4B-BD84-7B99-AC20CB152046}" dt="2026-10-25T01:36:17.689" v="79" actId="1076"/>
          <ac:spMkLst>
            <pc:docMk/>
            <pc:sldMk cId="0" sldId="258"/>
            <ac:spMk id="92" creationId="{1B7CCFFE-F2C9-2D7D-0CFF-B37090E2203D}"/>
          </ac:spMkLst>
        </pc:spChg>
        <pc:grpChg chg="add del mod">
          <ac:chgData name="Blake Scherer" userId="S::schererb@bentonpud.org::56bb0971-0e8b-4904-89a6-a6d7c3cc61e8" providerId="AD" clId="Web-{6DC3A523-DB4B-BD84-7B99-AC20CB152046}" dt="2026-10-25T01:39:25.862" v="111"/>
          <ac:grpSpMkLst>
            <pc:docMk/>
            <pc:sldMk cId="0" sldId="258"/>
            <ac:grpSpMk id="9" creationId="{06377398-AFE2-4265-FEFA-D90BC855D457}"/>
          </ac:grpSpMkLst>
        </pc:grpChg>
        <pc:grpChg chg="add del mod">
          <ac:chgData name="Blake Scherer" userId="S::schererb@bentonpud.org::56bb0971-0e8b-4904-89a6-a6d7c3cc61e8" providerId="AD" clId="Web-{6DC3A523-DB4B-BD84-7B99-AC20CB152046}" dt="2026-10-25T01:40:36.846" v="117"/>
          <ac:grpSpMkLst>
            <pc:docMk/>
            <pc:sldMk cId="0" sldId="258"/>
            <ac:grpSpMk id="35" creationId="{FDB93809-97B0-DBE5-3BE6-522BD23CACDE}"/>
          </ac:grpSpMkLst>
        </pc:grpChg>
        <pc:grpChg chg="mod">
          <ac:chgData name="Blake Scherer" userId="S::schererb@bentonpud.org::56bb0971-0e8b-4904-89a6-a6d7c3cc61e8" providerId="AD" clId="Web-{6DC3A523-DB4B-BD84-7B99-AC20CB152046}" dt="2026-10-25T01:37:16.814" v="84" actId="1076"/>
          <ac:grpSpMkLst>
            <pc:docMk/>
            <pc:sldMk cId="0" sldId="258"/>
            <ac:grpSpMk id="38" creationId="{B4CFA627-7FEB-9D4E-B68B-46208BFA3947}"/>
          </ac:grpSpMkLst>
        </pc:grpChg>
        <pc:grpChg chg="del">
          <ac:chgData name="Blake Scherer" userId="S::schererb@bentonpud.org::56bb0971-0e8b-4904-89a6-a6d7c3cc61e8" providerId="AD" clId="Web-{6DC3A523-DB4B-BD84-7B99-AC20CB152046}" dt="2026-10-25T01:34:30.611" v="48"/>
          <ac:grpSpMkLst>
            <pc:docMk/>
            <pc:sldMk cId="0" sldId="258"/>
            <ac:grpSpMk id="39" creationId="{9B94DFD7-F4A2-54A2-AB53-F01117B255A0}"/>
          </ac:grpSpMkLst>
        </pc:grpChg>
      </pc:sldChg>
    </pc:docChg>
  </pc:docChgLst>
  <pc:docChgLst>
    <pc:chgData name="Blake Scherer" userId="56bb0971-0e8b-4904-89a6-a6d7c3cc61e8" providerId="ADAL" clId="{F4AB6AA7-35FC-42CC-B7F2-4B15629899B5}"/>
    <pc:docChg chg="undo redo custSel addSld delSld modSld sldOrd modMainMaster addSection delSection modSection">
      <pc:chgData name="Blake Scherer" userId="56bb0971-0e8b-4904-89a6-a6d7c3cc61e8" providerId="ADAL" clId="{F4AB6AA7-35FC-42CC-B7F2-4B15629899B5}" dt="2026-10-26T14:58:28.370" v="4301" actId="14100"/>
      <pc:docMkLst>
        <pc:docMk/>
      </pc:docMkLst>
      <pc:sldChg chg="addSp delSp modSp add del mod">
        <pc:chgData name="Blake Scherer" userId="56bb0971-0e8b-4904-89a6-a6d7c3cc61e8" providerId="ADAL" clId="{F4AB6AA7-35FC-42CC-B7F2-4B15629899B5}" dt="2026-10-26T13:52:16.877" v="2434" actId="2696"/>
        <pc:sldMkLst>
          <pc:docMk/>
          <pc:sldMk cId="0" sldId="256"/>
        </pc:sldMkLst>
        <pc:spChg chg="add del mod">
          <ac:chgData name="Blake Scherer" userId="56bb0971-0e8b-4904-89a6-a6d7c3cc61e8" providerId="ADAL" clId="{F4AB6AA7-35FC-42CC-B7F2-4B15629899B5}" dt="2026-10-26T13:50:21.037" v="2433" actId="478"/>
          <ac:spMkLst>
            <pc:docMk/>
            <pc:sldMk cId="0" sldId="256"/>
            <ac:spMk id="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48" v="1802" actId="27636"/>
          <ac:spMkLst>
            <pc:docMk/>
            <pc:sldMk cId="0" sldId="256"/>
            <ac:spMk id="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59" v="1807" actId="2763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50" v="1803" actId="2763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51" v="1804" actId="27636"/>
          <ac:spMkLst>
            <pc:docMk/>
            <pc:sldMk cId="0" sldId="256"/>
            <ac:spMk id="1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45" v="1800" actId="27636"/>
          <ac:spMkLst>
            <pc:docMk/>
            <pc:sldMk cId="0" sldId="256"/>
            <ac:spMk id="2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53" v="1805" actId="27636"/>
          <ac:spMkLst>
            <pc:docMk/>
            <pc:sldMk cId="0" sldId="256"/>
            <ac:spMk id="2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56" v="1806" actId="27636"/>
          <ac:spMkLst>
            <pc:docMk/>
            <pc:sldMk cId="0" sldId="256"/>
            <ac:spMk id="2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63" v="1808" actId="27636"/>
          <ac:spMkLst>
            <pc:docMk/>
            <pc:sldMk cId="0" sldId="256"/>
            <ac:spMk id="2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46" v="1801" actId="27636"/>
          <ac:spMkLst>
            <pc:docMk/>
            <pc:sldMk cId="0" sldId="256"/>
            <ac:spMk id="2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41" v="1798" actId="27636"/>
          <ac:spMkLst>
            <pc:docMk/>
            <pc:sldMk cId="0" sldId="256"/>
            <ac:spMk id="3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19:51.044" v="1799" actId="27636"/>
          <ac:spMkLst>
            <pc:docMk/>
            <pc:sldMk cId="0" sldId="256"/>
            <ac:spMk id="35" creationId="{00000000-0000-0000-0000-000000000000}"/>
          </ac:spMkLst>
        </pc:spChg>
      </pc:sldChg>
      <pc:sldChg chg="addSp delSp modSp add mod modShow">
        <pc:chgData name="Blake Scherer" userId="56bb0971-0e8b-4904-89a6-a6d7c3cc61e8" providerId="ADAL" clId="{F4AB6AA7-35FC-42CC-B7F2-4B15629899B5}" dt="2026-10-26T14:58:28.370" v="4301" actId="14100"/>
        <pc:sldMkLst>
          <pc:docMk/>
          <pc:sldMk cId="0" sldId="257"/>
        </pc:sldMkLst>
        <pc:spChg chg="mod">
          <ac:chgData name="Blake Scherer" userId="56bb0971-0e8b-4904-89a6-a6d7c3cc61e8" providerId="ADAL" clId="{F4AB6AA7-35FC-42CC-B7F2-4B15629899B5}" dt="2026-10-26T14:46:11.626" v="3894" actId="2711"/>
          <ac:spMkLst>
            <pc:docMk/>
            <pc:sldMk cId="0" sldId="257"/>
            <ac:spMk id="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6:37.590" v="4202" actId="1076"/>
          <ac:spMkLst>
            <pc:docMk/>
            <pc:sldMk cId="0" sldId="257"/>
            <ac:spMk id="5" creationId="{00000000-0000-0000-0000-000000000000}"/>
          </ac:spMkLst>
        </pc:spChg>
        <pc:spChg chg="add del mod ord">
          <ac:chgData name="Blake Scherer" userId="56bb0971-0e8b-4904-89a6-a6d7c3cc61e8" providerId="ADAL" clId="{F4AB6AA7-35FC-42CC-B7F2-4B15629899B5}" dt="2026-10-26T14:56:23.831" v="4169" actId="1038"/>
          <ac:spMkLst>
            <pc:docMk/>
            <pc:sldMk cId="0" sldId="257"/>
            <ac:spMk id="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6:23.831" v="4169" actId="1038"/>
          <ac:spMkLst>
            <pc:docMk/>
            <pc:sldMk cId="0" sldId="257"/>
            <ac:spMk id="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7:39.221" v="4268" actId="242"/>
          <ac:spMkLst>
            <pc:docMk/>
            <pc:sldMk cId="0" sldId="257"/>
            <ac:spMk id="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6:50.796" v="4253" actId="1038"/>
          <ac:spMkLst>
            <pc:docMk/>
            <pc:sldMk cId="0" sldId="257"/>
            <ac:spMk id="10" creationId="{00000000-0000-0000-0000-000000000000}"/>
          </ac:spMkLst>
        </pc:spChg>
        <pc:spChg chg="mod ord">
          <ac:chgData name="Blake Scherer" userId="56bb0971-0e8b-4904-89a6-a6d7c3cc61e8" providerId="ADAL" clId="{F4AB6AA7-35FC-42CC-B7F2-4B15629899B5}" dt="2026-10-26T14:56:47.548" v="4248" actId="1038"/>
          <ac:spMkLst>
            <pc:docMk/>
            <pc:sldMk cId="0" sldId="257"/>
            <ac:spMk id="1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6:47.548" v="4248" actId="1038"/>
          <ac:spMkLst>
            <pc:docMk/>
            <pc:sldMk cId="0" sldId="257"/>
            <ac:spMk id="1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7:39.221" v="4268" actId="242"/>
          <ac:spMkLst>
            <pc:docMk/>
            <pc:sldMk cId="0" sldId="257"/>
            <ac:spMk id="1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6:40.505" v="4221" actId="1037"/>
          <ac:spMkLst>
            <pc:docMk/>
            <pc:sldMk cId="0" sldId="257"/>
            <ac:spMk id="1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8:03.830" v="4297" actId="1038"/>
          <ac:spMkLst>
            <pc:docMk/>
            <pc:sldMk cId="0" sldId="257"/>
            <ac:spMk id="1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8:03.830" v="4297" actId="1038"/>
          <ac:spMkLst>
            <pc:docMk/>
            <pc:sldMk cId="0" sldId="257"/>
            <ac:spMk id="1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8:03.830" v="4297" actId="1038"/>
          <ac:spMkLst>
            <pc:docMk/>
            <pc:sldMk cId="0" sldId="257"/>
            <ac:spMk id="19" creationId="{00000000-0000-0000-0000-000000000000}"/>
          </ac:spMkLst>
        </pc:spChg>
        <pc:spChg chg="del mod">
          <ac:chgData name="Blake Scherer" userId="56bb0971-0e8b-4904-89a6-a6d7c3cc61e8" providerId="ADAL" clId="{F4AB6AA7-35FC-42CC-B7F2-4B15629899B5}" dt="2026-10-26T14:55:45.834" v="4013" actId="478"/>
          <ac:spMkLst>
            <pc:docMk/>
            <pc:sldMk cId="0" sldId="257"/>
            <ac:spMk id="20" creationId="{00000000-0000-0000-0000-000000000000}"/>
          </ac:spMkLst>
        </pc:spChg>
        <pc:spChg chg="del mod">
          <ac:chgData name="Blake Scherer" userId="56bb0971-0e8b-4904-89a6-a6d7c3cc61e8" providerId="ADAL" clId="{F4AB6AA7-35FC-42CC-B7F2-4B15629899B5}" dt="2026-10-26T14:55:30.635" v="4007" actId="478"/>
          <ac:spMkLst>
            <pc:docMk/>
            <pc:sldMk cId="0" sldId="257"/>
            <ac:spMk id="21" creationId="{00000000-0000-0000-0000-000000000000}"/>
          </ac:spMkLst>
        </pc:spChg>
        <pc:spChg chg="del mod">
          <ac:chgData name="Blake Scherer" userId="56bb0971-0e8b-4904-89a6-a6d7c3cc61e8" providerId="ADAL" clId="{F4AB6AA7-35FC-42CC-B7F2-4B15629899B5}" dt="2026-10-26T14:55:30.635" v="4007" actId="478"/>
          <ac:spMkLst>
            <pc:docMk/>
            <pc:sldMk cId="0" sldId="257"/>
            <ac:spMk id="23" creationId="{00000000-0000-0000-0000-000000000000}"/>
          </ac:spMkLst>
        </pc:spChg>
        <pc:spChg chg="del mod">
          <ac:chgData name="Blake Scherer" userId="56bb0971-0e8b-4904-89a6-a6d7c3cc61e8" providerId="ADAL" clId="{F4AB6AA7-35FC-42CC-B7F2-4B15629899B5}" dt="2026-10-26T14:55:30.635" v="4007" actId="478"/>
          <ac:spMkLst>
            <pc:docMk/>
            <pc:sldMk cId="0" sldId="257"/>
            <ac:spMk id="2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7:50.072" v="4294" actId="1037"/>
          <ac:spMkLst>
            <pc:docMk/>
            <pc:sldMk cId="0" sldId="257"/>
            <ac:spMk id="2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7:50.072" v="4294" actId="1037"/>
          <ac:spMkLst>
            <pc:docMk/>
            <pc:sldMk cId="0" sldId="257"/>
            <ac:spMk id="2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7:50.072" v="4294" actId="1037"/>
          <ac:spMkLst>
            <pc:docMk/>
            <pc:sldMk cId="0" sldId="257"/>
            <ac:spMk id="28" creationId="{00000000-0000-0000-0000-000000000000}"/>
          </ac:spMkLst>
        </pc:spChg>
        <pc:spChg chg="del mod">
          <ac:chgData name="Blake Scherer" userId="56bb0971-0e8b-4904-89a6-a6d7c3cc61e8" providerId="ADAL" clId="{F4AB6AA7-35FC-42CC-B7F2-4B15629899B5}" dt="2026-10-26T14:47:21.181" v="3905" actId="478"/>
          <ac:spMkLst>
            <pc:docMk/>
            <pc:sldMk cId="0" sldId="257"/>
            <ac:spMk id="2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7:50.072" v="4294" actId="1037"/>
          <ac:spMkLst>
            <pc:docMk/>
            <pc:sldMk cId="0" sldId="257"/>
            <ac:spMk id="3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8:25.881" v="4300" actId="14100"/>
          <ac:spMkLst>
            <pc:docMk/>
            <pc:sldMk cId="0" sldId="257"/>
            <ac:spMk id="3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4:58:28.370" v="4301" actId="14100"/>
          <ac:spMkLst>
            <pc:docMk/>
            <pc:sldMk cId="0" sldId="257"/>
            <ac:spMk id="32" creationId="{00000000-0000-0000-0000-000000000000}"/>
          </ac:spMkLst>
        </pc:spChg>
        <pc:spChg chg="add del mod">
          <ac:chgData name="Blake Scherer" userId="56bb0971-0e8b-4904-89a6-a6d7c3cc61e8" providerId="ADAL" clId="{F4AB6AA7-35FC-42CC-B7F2-4B15629899B5}" dt="2026-10-26T14:52:40.077" v="3938"/>
          <ac:spMkLst>
            <pc:docMk/>
            <pc:sldMk cId="0" sldId="257"/>
            <ac:spMk id="33" creationId="{AE81B6CB-7CCC-7A17-10F2-E651898405FF}"/>
          </ac:spMkLst>
        </pc:spChg>
        <pc:picChg chg="mod">
          <ac:chgData name="Blake Scherer" userId="56bb0971-0e8b-4904-89a6-a6d7c3cc61e8" providerId="ADAL" clId="{F4AB6AA7-35FC-42CC-B7F2-4B15629899B5}" dt="2026-10-26T14:56:23.831" v="4169" actId="1038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Blake Scherer" userId="56bb0971-0e8b-4904-89a6-a6d7c3cc61e8" providerId="ADAL" clId="{F4AB6AA7-35FC-42CC-B7F2-4B15629899B5}" dt="2026-10-26T14:56:47.548" v="4248" actId="1038"/>
          <ac:picMkLst>
            <pc:docMk/>
            <pc:sldMk cId="0" sldId="257"/>
            <ac:picMk id="12" creationId="{00000000-0000-0000-0000-000000000000}"/>
          </ac:picMkLst>
        </pc:picChg>
        <pc:picChg chg="mod">
          <ac:chgData name="Blake Scherer" userId="56bb0971-0e8b-4904-89a6-a6d7c3cc61e8" providerId="ADAL" clId="{F4AB6AA7-35FC-42CC-B7F2-4B15629899B5}" dt="2026-10-26T14:58:03.830" v="4297" actId="1038"/>
          <ac:picMkLst>
            <pc:docMk/>
            <pc:sldMk cId="0" sldId="257"/>
            <ac:picMk id="17" creationId="{00000000-0000-0000-0000-000000000000}"/>
          </ac:picMkLst>
        </pc:picChg>
        <pc:picChg chg="del mod">
          <ac:chgData name="Blake Scherer" userId="56bb0971-0e8b-4904-89a6-a6d7c3cc61e8" providerId="ADAL" clId="{F4AB6AA7-35FC-42CC-B7F2-4B15629899B5}" dt="2026-10-26T14:55:30.635" v="4007" actId="478"/>
          <ac:picMkLst>
            <pc:docMk/>
            <pc:sldMk cId="0" sldId="257"/>
            <ac:picMk id="22" creationId="{00000000-0000-0000-0000-000000000000}"/>
          </ac:picMkLst>
        </pc:picChg>
        <pc:picChg chg="del mod">
          <ac:chgData name="Blake Scherer" userId="56bb0971-0e8b-4904-89a6-a6d7c3cc61e8" providerId="ADAL" clId="{F4AB6AA7-35FC-42CC-B7F2-4B15629899B5}" dt="2026-10-26T14:55:08.459" v="4004" actId="478"/>
          <ac:picMkLst>
            <pc:docMk/>
            <pc:sldMk cId="0" sldId="257"/>
            <ac:picMk id="26" creationId="{00000000-0000-0000-0000-000000000000}"/>
          </ac:picMkLst>
        </pc:picChg>
      </pc:sldChg>
      <pc:sldChg chg="addSp delSp modSp mod ord modClrScheme delAnim modAnim chgLayout modNotesTx">
        <pc:chgData name="Blake Scherer" userId="56bb0971-0e8b-4904-89a6-a6d7c3cc61e8" providerId="ADAL" clId="{F4AB6AA7-35FC-42CC-B7F2-4B15629899B5}" dt="2026-10-25T16:33:00.901" v="2287" actId="20577"/>
        <pc:sldMkLst>
          <pc:docMk/>
          <pc:sldMk cId="0" sldId="258"/>
        </pc:sldMkLst>
        <pc:spChg chg="mod">
          <ac:chgData name="Blake Scherer" userId="56bb0971-0e8b-4904-89a6-a6d7c3cc61e8" providerId="ADAL" clId="{F4AB6AA7-35FC-42CC-B7F2-4B15629899B5}" dt="2026-10-25T16:30:08.228" v="2200" actId="164"/>
          <ac:spMkLst>
            <pc:docMk/>
            <pc:sldMk cId="0" sldId="258"/>
            <ac:spMk id="4" creationId="{F6704A05-9F5B-746C-605E-455133B51DFB}"/>
          </ac:spMkLst>
        </pc:spChg>
        <pc:spChg chg="mod ord">
          <ac:chgData name="Blake Scherer" userId="56bb0971-0e8b-4904-89a6-a6d7c3cc61e8" providerId="ADAL" clId="{F4AB6AA7-35FC-42CC-B7F2-4B15629899B5}" dt="2026-10-21T21:55:48.656" v="512" actId="2711"/>
          <ac:spMkLst>
            <pc:docMk/>
            <pc:sldMk cId="0" sldId="258"/>
            <ac:spMk id="8" creationId="{5462B5C7-25C4-EA2D-CEDB-D80F8269F6B6}"/>
          </ac:spMkLst>
        </pc:spChg>
        <pc:spChg chg="mod">
          <ac:chgData name="Blake Scherer" userId="56bb0971-0e8b-4904-89a6-a6d7c3cc61e8" providerId="ADAL" clId="{F4AB6AA7-35FC-42CC-B7F2-4B15629899B5}" dt="2026-10-23T22:37:31.965" v="544" actId="164"/>
          <ac:spMkLst>
            <pc:docMk/>
            <pc:sldMk cId="0" sldId="258"/>
            <ac:spMk id="1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2:37:31.965" v="544" actId="164"/>
          <ac:spMkLst>
            <pc:docMk/>
            <pc:sldMk cId="0" sldId="258"/>
            <ac:spMk id="1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1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1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15" creationId="{00000000-0000-0000-0000-000000000000}"/>
          </ac:spMkLst>
        </pc:spChg>
        <pc:spChg chg="add mod ord">
          <ac:chgData name="Blake Scherer" userId="56bb0971-0e8b-4904-89a6-a6d7c3cc61e8" providerId="ADAL" clId="{F4AB6AA7-35FC-42CC-B7F2-4B15629899B5}" dt="2026-10-25T15:38:59.697" v="1793" actId="404"/>
          <ac:spMkLst>
            <pc:docMk/>
            <pc:sldMk cId="0" sldId="258"/>
            <ac:spMk id="16" creationId="{48BAC26D-05AE-9CD9-12F5-7DE04923443B}"/>
          </ac:spMkLst>
        </pc:spChg>
        <pc:spChg chg="mod">
          <ac:chgData name="Blake Scherer" userId="56bb0971-0e8b-4904-89a6-a6d7c3cc61e8" providerId="ADAL" clId="{F4AB6AA7-35FC-42CC-B7F2-4B15629899B5}" dt="2026-10-25T16:23:01.493" v="1995" actId="1038"/>
          <ac:spMkLst>
            <pc:docMk/>
            <pc:sldMk cId="0" sldId="258"/>
            <ac:spMk id="1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2:37:31.965" v="544" actId="164"/>
          <ac:spMkLst>
            <pc:docMk/>
            <pc:sldMk cId="0" sldId="258"/>
            <ac:spMk id="1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1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2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2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2:37:31.965" v="544" actId="164"/>
          <ac:spMkLst>
            <pc:docMk/>
            <pc:sldMk cId="0" sldId="258"/>
            <ac:spMk id="2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2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2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2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22:09.205" v="1895" actId="164"/>
          <ac:spMkLst>
            <pc:docMk/>
            <pc:sldMk cId="0" sldId="258"/>
            <ac:spMk id="26" creationId="{00000000-0000-0000-0000-000000000000}"/>
          </ac:spMkLst>
        </pc:spChg>
        <pc:spChg chg="mod topLvl">
          <ac:chgData name="Blake Scherer" userId="56bb0971-0e8b-4904-89a6-a6d7c3cc61e8" providerId="ADAL" clId="{F4AB6AA7-35FC-42CC-B7F2-4B15629899B5}" dt="2026-10-25T15:35:32.734" v="1776" actId="207"/>
          <ac:spMkLst>
            <pc:docMk/>
            <pc:sldMk cId="0" sldId="258"/>
            <ac:spMk id="27" creationId="{A9ADC849-8923-F184-17FB-37309C3619D6}"/>
          </ac:spMkLst>
        </pc:spChg>
        <pc:spChg chg="mod">
          <ac:chgData name="Blake Scherer" userId="56bb0971-0e8b-4904-89a6-a6d7c3cc61e8" providerId="ADAL" clId="{F4AB6AA7-35FC-42CC-B7F2-4B15629899B5}" dt="2026-10-25T15:38:00.894" v="1788" actId="208"/>
          <ac:spMkLst>
            <pc:docMk/>
            <pc:sldMk cId="0" sldId="258"/>
            <ac:spMk id="4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30:08.228" v="2200" actId="164"/>
          <ac:spMkLst>
            <pc:docMk/>
            <pc:sldMk cId="0" sldId="258"/>
            <ac:spMk id="47" creationId="{00000000-0000-0000-0000-000000000000}"/>
          </ac:spMkLst>
        </pc:spChg>
        <pc:spChg chg="mod ord">
          <ac:chgData name="Blake Scherer" userId="56bb0971-0e8b-4904-89a6-a6d7c3cc61e8" providerId="ADAL" clId="{F4AB6AA7-35FC-42CC-B7F2-4B15629899B5}" dt="2026-10-25T16:30:08.228" v="2200" actId="164"/>
          <ac:spMkLst>
            <pc:docMk/>
            <pc:sldMk cId="0" sldId="258"/>
            <ac:spMk id="49" creationId="{00000000-0000-0000-0000-000000000000}"/>
          </ac:spMkLst>
        </pc:spChg>
        <pc:spChg chg="mod ord">
          <ac:chgData name="Blake Scherer" userId="56bb0971-0e8b-4904-89a6-a6d7c3cc61e8" providerId="ADAL" clId="{F4AB6AA7-35FC-42CC-B7F2-4B15629899B5}" dt="2026-10-25T16:27:30.491" v="2141" actId="1036"/>
          <ac:spMkLst>
            <pc:docMk/>
            <pc:sldMk cId="0" sldId="258"/>
            <ac:spMk id="5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5:38:22.099" v="1791" actId="208"/>
          <ac:spMkLst>
            <pc:docMk/>
            <pc:sldMk cId="0" sldId="258"/>
            <ac:spMk id="5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5:38:22.099" v="1791" actId="208"/>
          <ac:spMkLst>
            <pc:docMk/>
            <pc:sldMk cId="0" sldId="258"/>
            <ac:spMk id="58" creationId="{00000000-0000-0000-0000-000000000000}"/>
          </ac:spMkLst>
        </pc:spChg>
        <pc:spChg chg="mod topLvl">
          <ac:chgData name="Blake Scherer" userId="56bb0971-0e8b-4904-89a6-a6d7c3cc61e8" providerId="ADAL" clId="{F4AB6AA7-35FC-42CC-B7F2-4B15629899B5}" dt="2026-10-25T15:38:09.840" v="1789" actId="208"/>
          <ac:spMkLst>
            <pc:docMk/>
            <pc:sldMk cId="0" sldId="258"/>
            <ac:spMk id="60" creationId="{00000000-0000-0000-0000-000000000000}"/>
          </ac:spMkLst>
        </pc:spChg>
        <pc:spChg chg="mod ord">
          <ac:chgData name="Blake Scherer" userId="56bb0971-0e8b-4904-89a6-a6d7c3cc61e8" providerId="ADAL" clId="{F4AB6AA7-35FC-42CC-B7F2-4B15629899B5}" dt="2026-10-25T16:25:19.742" v="2006" actId="167"/>
          <ac:spMkLst>
            <pc:docMk/>
            <pc:sldMk cId="0" sldId="258"/>
            <ac:spMk id="6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6:33:00.901" v="2287" actId="20577"/>
          <ac:spMkLst>
            <pc:docMk/>
            <pc:sldMk cId="0" sldId="258"/>
            <ac:spMk id="6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5T15:38:00.894" v="1788" actId="208"/>
          <ac:spMkLst>
            <pc:docMk/>
            <pc:sldMk cId="0" sldId="258"/>
            <ac:spMk id="69" creationId="{FB9C9801-7391-3773-0AB0-673463928733}"/>
          </ac:spMkLst>
        </pc:spChg>
        <pc:spChg chg="mod">
          <ac:chgData name="Blake Scherer" userId="56bb0971-0e8b-4904-89a6-a6d7c3cc61e8" providerId="ADAL" clId="{F4AB6AA7-35FC-42CC-B7F2-4B15629899B5}" dt="2026-10-25T16:30:08.228" v="2200" actId="164"/>
          <ac:spMkLst>
            <pc:docMk/>
            <pc:sldMk cId="0" sldId="258"/>
            <ac:spMk id="71" creationId="{66365503-6E2E-9E5C-96CC-844F465633F5}"/>
          </ac:spMkLst>
        </pc:spChg>
        <pc:spChg chg="mod">
          <ac:chgData name="Blake Scherer" userId="56bb0971-0e8b-4904-89a6-a6d7c3cc61e8" providerId="ADAL" clId="{F4AB6AA7-35FC-42CC-B7F2-4B15629899B5}" dt="2026-10-25T16:27:30.491" v="2141" actId="1036"/>
          <ac:spMkLst>
            <pc:docMk/>
            <pc:sldMk cId="0" sldId="258"/>
            <ac:spMk id="74" creationId="{72C58B1B-664D-C357-775C-3DDD1903BA18}"/>
          </ac:spMkLst>
        </pc:spChg>
        <pc:spChg chg="mod">
          <ac:chgData name="Blake Scherer" userId="56bb0971-0e8b-4904-89a6-a6d7c3cc61e8" providerId="ADAL" clId="{F4AB6AA7-35FC-42CC-B7F2-4B15629899B5}" dt="2026-10-25T15:38:22.099" v="1791" actId="208"/>
          <ac:spMkLst>
            <pc:docMk/>
            <pc:sldMk cId="0" sldId="258"/>
            <ac:spMk id="76" creationId="{6E9708A5-8DBC-631F-0570-528019BA3F63}"/>
          </ac:spMkLst>
        </pc:spChg>
        <pc:spChg chg="mod topLvl">
          <ac:chgData name="Blake Scherer" userId="56bb0971-0e8b-4904-89a6-a6d7c3cc61e8" providerId="ADAL" clId="{F4AB6AA7-35FC-42CC-B7F2-4B15629899B5}" dt="2026-10-25T15:38:09.840" v="1789" actId="208"/>
          <ac:spMkLst>
            <pc:docMk/>
            <pc:sldMk cId="0" sldId="258"/>
            <ac:spMk id="78" creationId="{054A8F2B-76EC-87DD-5862-75B996543D10}"/>
          </ac:spMkLst>
        </pc:spChg>
        <pc:spChg chg="mod">
          <ac:chgData name="Blake Scherer" userId="56bb0971-0e8b-4904-89a6-a6d7c3cc61e8" providerId="ADAL" clId="{F4AB6AA7-35FC-42CC-B7F2-4B15629899B5}" dt="2026-10-25T16:27:15.129" v="2095" actId="1036"/>
          <ac:spMkLst>
            <pc:docMk/>
            <pc:sldMk cId="0" sldId="258"/>
            <ac:spMk id="90" creationId="{78A03700-F60F-91C5-9994-6AADE0D2B6CC}"/>
          </ac:spMkLst>
        </pc:spChg>
        <pc:spChg chg="mod">
          <ac:chgData name="Blake Scherer" userId="56bb0971-0e8b-4904-89a6-a6d7c3cc61e8" providerId="ADAL" clId="{F4AB6AA7-35FC-42CC-B7F2-4B15629899B5}" dt="2026-10-25T16:27:15.129" v="2095" actId="1036"/>
          <ac:spMkLst>
            <pc:docMk/>
            <pc:sldMk cId="0" sldId="258"/>
            <ac:spMk id="92" creationId="{1B7CCFFE-F2C9-2D7D-0CFF-B37090E2203D}"/>
          </ac:spMkLst>
        </pc:spChg>
        <pc:grpChg chg="mod">
          <ac:chgData name="Blake Scherer" userId="56bb0971-0e8b-4904-89a6-a6d7c3cc61e8" providerId="ADAL" clId="{F4AB6AA7-35FC-42CC-B7F2-4B15629899B5}" dt="2026-10-25T16:22:22.999" v="1945" actId="1036"/>
          <ac:grpSpMkLst>
            <pc:docMk/>
            <pc:sldMk cId="0" sldId="258"/>
            <ac:grpSpMk id="2" creationId="{6AD33B3B-473A-FC0A-2C6F-97F604BD6705}"/>
          </ac:grpSpMkLst>
        </pc:grpChg>
        <pc:grpChg chg="add mod">
          <ac:chgData name="Blake Scherer" userId="56bb0971-0e8b-4904-89a6-a6d7c3cc61e8" providerId="ADAL" clId="{F4AB6AA7-35FC-42CC-B7F2-4B15629899B5}" dt="2026-10-25T16:31:27.206" v="2281" actId="1035"/>
          <ac:grpSpMkLst>
            <pc:docMk/>
            <pc:sldMk cId="0" sldId="258"/>
            <ac:grpSpMk id="3" creationId="{D82A317B-5E9C-1712-21D9-EEB426F45BBC}"/>
          </ac:grpSpMkLst>
        </pc:grpChg>
        <pc:grpChg chg="mod">
          <ac:chgData name="Blake Scherer" userId="56bb0971-0e8b-4904-89a6-a6d7c3cc61e8" providerId="ADAL" clId="{F4AB6AA7-35FC-42CC-B7F2-4B15629899B5}" dt="2026-10-25T16:28:11.366" v="2199" actId="1036"/>
          <ac:grpSpMkLst>
            <pc:docMk/>
            <pc:sldMk cId="0" sldId="258"/>
            <ac:grpSpMk id="31" creationId="{41A81D9E-711A-5121-76DC-E20864552D14}"/>
          </ac:grpSpMkLst>
        </pc:grpChg>
        <pc:grpChg chg="mod">
          <ac:chgData name="Blake Scherer" userId="56bb0971-0e8b-4904-89a6-a6d7c3cc61e8" providerId="ADAL" clId="{F4AB6AA7-35FC-42CC-B7F2-4B15629899B5}" dt="2026-10-21T21:36:02.519" v="235" actId="207"/>
          <ac:grpSpMkLst>
            <pc:docMk/>
            <pc:sldMk cId="0" sldId="258"/>
            <ac:grpSpMk id="32" creationId="{7C58C2C3-B719-A83A-81EC-55BBB4C52961}"/>
          </ac:grpSpMkLst>
        </pc:grpChg>
        <pc:grpChg chg="del">
          <ac:chgData name="Blake Scherer" userId="56bb0971-0e8b-4904-89a6-a6d7c3cc61e8" providerId="ADAL" clId="{F4AB6AA7-35FC-42CC-B7F2-4B15629899B5}" dt="2026-10-25T15:35:29.013" v="1775" actId="165"/>
          <ac:grpSpMkLst>
            <pc:docMk/>
            <pc:sldMk cId="0" sldId="258"/>
            <ac:grpSpMk id="33" creationId="{49201119-A319-5E24-68B0-0BADA39FA55E}"/>
          </ac:grpSpMkLst>
        </pc:grpChg>
        <pc:grpChg chg="mod">
          <ac:chgData name="Blake Scherer" userId="56bb0971-0e8b-4904-89a6-a6d7c3cc61e8" providerId="ADAL" clId="{F4AB6AA7-35FC-42CC-B7F2-4B15629899B5}" dt="2026-10-25T16:27:46.720" v="2177" actId="1036"/>
          <ac:grpSpMkLst>
            <pc:docMk/>
            <pc:sldMk cId="0" sldId="258"/>
            <ac:grpSpMk id="34" creationId="{0375ACC0-EAC4-9101-21C9-A748310689AA}"/>
          </ac:grpSpMkLst>
        </pc:grpChg>
        <pc:grpChg chg="mod">
          <ac:chgData name="Blake Scherer" userId="56bb0971-0e8b-4904-89a6-a6d7c3cc61e8" providerId="ADAL" clId="{F4AB6AA7-35FC-42CC-B7F2-4B15629899B5}" dt="2026-10-23T22:37:48.099" v="579" actId="1037"/>
          <ac:grpSpMkLst>
            <pc:docMk/>
            <pc:sldMk cId="0" sldId="258"/>
            <ac:grpSpMk id="38" creationId="{B4CFA627-7FEB-9D4E-B68B-46208BFA3947}"/>
          </ac:grpSpMkLst>
        </pc:grpChg>
      </pc:sldChg>
      <pc:sldChg chg="addSp delSp modSp mod modClrScheme chgLayout">
        <pc:chgData name="Blake Scherer" userId="56bb0971-0e8b-4904-89a6-a6d7c3cc61e8" providerId="ADAL" clId="{F4AB6AA7-35FC-42CC-B7F2-4B15629899B5}" dt="2026-10-21T21:50:51.970" v="482"/>
        <pc:sldMkLst>
          <pc:docMk/>
          <pc:sldMk cId="0" sldId="263"/>
        </pc:sldMkLst>
        <pc:spChg chg="add mod ord">
          <ac:chgData name="Blake Scherer" userId="56bb0971-0e8b-4904-89a6-a6d7c3cc61e8" providerId="ADAL" clId="{F4AB6AA7-35FC-42CC-B7F2-4B15629899B5}" dt="2026-10-21T21:27:14.895" v="107" actId="700"/>
          <ac:spMkLst>
            <pc:docMk/>
            <pc:sldMk cId="0" sldId="263"/>
            <ac:spMk id="50" creationId="{75DBD07F-26D5-26B4-83C4-B8671F926540}"/>
          </ac:spMkLst>
        </pc:spChg>
        <pc:spChg chg="add mod">
          <ac:chgData name="Blake Scherer" userId="56bb0971-0e8b-4904-89a6-a6d7c3cc61e8" providerId="ADAL" clId="{F4AB6AA7-35FC-42CC-B7F2-4B15629899B5}" dt="2026-10-21T21:50:08.930" v="477"/>
          <ac:spMkLst>
            <pc:docMk/>
            <pc:sldMk cId="0" sldId="263"/>
            <ac:spMk id="51" creationId="{B9DB4B5E-6D59-DD6C-50BF-6B15F7269ED8}"/>
          </ac:spMkLst>
        </pc:spChg>
      </pc:sldChg>
      <pc:sldChg chg="modSp mod">
        <pc:chgData name="Blake Scherer" userId="56bb0971-0e8b-4904-89a6-a6d7c3cc61e8" providerId="ADAL" clId="{F4AB6AA7-35FC-42CC-B7F2-4B15629899B5}" dt="2026-10-21T21:54:59.930" v="508" actId="2711"/>
        <pc:sldMkLst>
          <pc:docMk/>
          <pc:sldMk cId="1990148606" sldId="995707449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1990148606" sldId="995707449"/>
            <ac:spMk id="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1T21:54:59.930" v="508" actId="2711"/>
          <ac:spMkLst>
            <pc:docMk/>
            <pc:sldMk cId="1990148606" sldId="995707449"/>
            <ac:spMk id="4" creationId="{00000000-0000-0000-0000-000000000000}"/>
          </ac:spMkLst>
        </pc:spChg>
      </pc:sldChg>
      <pc:sldChg chg="modSp mod">
        <pc:chgData name="Blake Scherer" userId="56bb0971-0e8b-4904-89a6-a6d7c3cc61e8" providerId="ADAL" clId="{F4AB6AA7-35FC-42CC-B7F2-4B15629899B5}" dt="2026-10-21T21:57:06.248" v="520" actId="2711"/>
        <pc:sldMkLst>
          <pc:docMk/>
          <pc:sldMk cId="3675239414" sldId="995707453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3675239414" sldId="995707453"/>
            <ac:spMk id="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1T21:57:06.248" v="520" actId="2711"/>
          <ac:spMkLst>
            <pc:docMk/>
            <pc:sldMk cId="3675239414" sldId="995707453"/>
            <ac:spMk id="4" creationId="{00000000-0000-0000-0000-000000000000}"/>
          </ac:spMkLst>
        </pc:spChg>
      </pc:sldChg>
      <pc:sldChg chg="modSp mod">
        <pc:chgData name="Blake Scherer" userId="56bb0971-0e8b-4904-89a6-a6d7c3cc61e8" providerId="ADAL" clId="{F4AB6AA7-35FC-42CC-B7F2-4B15629899B5}" dt="2026-10-21T21:55:14.403" v="509" actId="2711"/>
        <pc:sldMkLst>
          <pc:docMk/>
          <pc:sldMk cId="2406156748" sldId="995707454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2406156748" sldId="995707454"/>
            <ac:spMk id="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1T21:55:14.403" v="509" actId="2711"/>
          <ac:spMkLst>
            <pc:docMk/>
            <pc:sldMk cId="2406156748" sldId="995707454"/>
            <ac:spMk id="4" creationId="{00000000-0000-0000-0000-000000000000}"/>
          </ac:spMkLst>
        </pc:spChg>
      </pc:sldChg>
      <pc:sldChg chg="addSp delSp modSp mod ord modClrScheme chgLayout modNotesTx">
        <pc:chgData name="Blake Scherer" userId="56bb0971-0e8b-4904-89a6-a6d7c3cc61e8" providerId="ADAL" clId="{F4AB6AA7-35FC-42CC-B7F2-4B15629899B5}" dt="2026-10-25T15:27:49.923" v="1771" actId="6549"/>
        <pc:sldMkLst>
          <pc:docMk/>
          <pc:sldMk cId="0" sldId="995707512"/>
        </pc:sldMkLst>
        <pc:spChg chg="mod">
          <ac:chgData name="Blake Scherer" userId="56bb0971-0e8b-4904-89a6-a6d7c3cc61e8" providerId="ADAL" clId="{F4AB6AA7-35FC-42CC-B7F2-4B15629899B5}" dt="2026-10-21T21:21:46.357" v="19" actId="21"/>
          <ac:spMkLst>
            <pc:docMk/>
            <pc:sldMk cId="0" sldId="995707512"/>
            <ac:spMk id="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1T21:22:19.440" v="23" actId="21"/>
          <ac:spMkLst>
            <pc:docMk/>
            <pc:sldMk cId="0" sldId="995707512"/>
            <ac:spMk id="6" creationId="{00000000-0000-0000-0000-000000000000}"/>
          </ac:spMkLst>
        </pc:spChg>
        <pc:spChg chg="add mod ord">
          <ac:chgData name="Blake Scherer" userId="56bb0971-0e8b-4904-89a6-a6d7c3cc61e8" providerId="ADAL" clId="{F4AB6AA7-35FC-42CC-B7F2-4B15629899B5}" dt="2026-10-21T21:33:22.931" v="218" actId="20577"/>
          <ac:spMkLst>
            <pc:docMk/>
            <pc:sldMk cId="0" sldId="995707512"/>
            <ac:spMk id="28" creationId="{005D51AC-5C8E-5DBD-A375-DC5A514BA71A}"/>
          </ac:spMkLst>
        </pc:spChg>
        <pc:spChg chg="add mod ord">
          <ac:chgData name="Blake Scherer" userId="56bb0971-0e8b-4904-89a6-a6d7c3cc61e8" providerId="ADAL" clId="{F4AB6AA7-35FC-42CC-B7F2-4B15629899B5}" dt="2026-10-21T21:28:21.063" v="129" actId="20577"/>
          <ac:spMkLst>
            <pc:docMk/>
            <pc:sldMk cId="0" sldId="995707512"/>
            <ac:spMk id="29" creationId="{C7041B32-CDF3-5A02-6B7A-84278A60A076}"/>
          </ac:spMkLst>
        </pc:spChg>
      </pc:sldChg>
      <pc:sldChg chg="addSp delSp modSp mod ord modClrScheme modAnim chgLayout modNotesTx">
        <pc:chgData name="Blake Scherer" userId="56bb0971-0e8b-4904-89a6-a6d7c3cc61e8" providerId="ADAL" clId="{F4AB6AA7-35FC-42CC-B7F2-4B15629899B5}" dt="2026-10-25T16:18:55.389" v="1796" actId="20577"/>
        <pc:sldMkLst>
          <pc:docMk/>
          <pc:sldMk cId="0" sldId="995707513"/>
        </pc:sldMkLst>
        <pc:spChg chg="add mod">
          <ac:chgData name="Blake Scherer" userId="56bb0971-0e8b-4904-89a6-a6d7c3cc61e8" providerId="ADAL" clId="{F4AB6AA7-35FC-42CC-B7F2-4B15629899B5}" dt="2026-10-23T23:28:27.671" v="1747" actId="207"/>
          <ac:spMkLst>
            <pc:docMk/>
            <pc:sldMk cId="0" sldId="995707513"/>
            <ac:spMk id="2" creationId="{6ED4EC1A-0556-43D9-5413-7FCD3B51CAB6}"/>
          </ac:spMkLst>
        </pc:spChg>
        <pc:spChg chg="mod">
          <ac:chgData name="Blake Scherer" userId="56bb0971-0e8b-4904-89a6-a6d7c3cc61e8" providerId="ADAL" clId="{F4AB6AA7-35FC-42CC-B7F2-4B15629899B5}" dt="2026-10-23T22:49:25.381" v="605" actId="208"/>
          <ac:spMkLst>
            <pc:docMk/>
            <pc:sldMk cId="0" sldId="995707513"/>
            <ac:spMk id="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2:57:48.347" v="747" actId="1076"/>
          <ac:spMkLst>
            <pc:docMk/>
            <pc:sldMk cId="0" sldId="995707513"/>
            <ac:spMk id="1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08:24.548" v="1399" actId="242"/>
          <ac:spMkLst>
            <pc:docMk/>
            <pc:sldMk cId="0" sldId="995707513"/>
            <ac:spMk id="1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23:19.442" v="1721" actId="554"/>
          <ac:spMkLst>
            <pc:docMk/>
            <pc:sldMk cId="0" sldId="995707513"/>
            <ac:spMk id="1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4:08.691" v="1448" actId="1076"/>
          <ac:spMkLst>
            <pc:docMk/>
            <pc:sldMk cId="0" sldId="995707513"/>
            <ac:spMk id="1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2:57:41.470" v="746" actId="1076"/>
          <ac:spMkLst>
            <pc:docMk/>
            <pc:sldMk cId="0" sldId="995707513"/>
            <ac:spMk id="1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7:51.396" v="1469" actId="20577"/>
          <ac:spMkLst>
            <pc:docMk/>
            <pc:sldMk cId="0" sldId="995707513"/>
            <ac:spMk id="1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23:19.442" v="1721" actId="554"/>
          <ac:spMkLst>
            <pc:docMk/>
            <pc:sldMk cId="0" sldId="995707513"/>
            <ac:spMk id="1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08:42.151" v="1401" actId="207"/>
          <ac:spMkLst>
            <pc:docMk/>
            <pc:sldMk cId="0" sldId="995707513"/>
            <ac:spMk id="1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08:38.070" v="1400" actId="207"/>
          <ac:spMkLst>
            <pc:docMk/>
            <pc:sldMk cId="0" sldId="995707513"/>
            <ac:spMk id="1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08:46.335" v="1402" actId="207"/>
          <ac:spMkLst>
            <pc:docMk/>
            <pc:sldMk cId="0" sldId="995707513"/>
            <ac:spMk id="2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23:19.442" v="1721" actId="554"/>
          <ac:spMkLst>
            <pc:docMk/>
            <pc:sldMk cId="0" sldId="995707513"/>
            <ac:spMk id="2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6:16.827" v="1458" actId="208"/>
          <ac:spMkLst>
            <pc:docMk/>
            <pc:sldMk cId="0" sldId="995707513"/>
            <ac:spMk id="2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0:49.682" v="1426" actId="207"/>
          <ac:spMkLst>
            <pc:docMk/>
            <pc:sldMk cId="0" sldId="995707513"/>
            <ac:spMk id="2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0:49.682" v="1426" actId="207"/>
          <ac:spMkLst>
            <pc:docMk/>
            <pc:sldMk cId="0" sldId="995707513"/>
            <ac:spMk id="2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23:19.442" v="1721" actId="554"/>
          <ac:spMkLst>
            <pc:docMk/>
            <pc:sldMk cId="0" sldId="995707513"/>
            <ac:spMk id="25" creationId="{00000000-0000-0000-0000-000000000000}"/>
          </ac:spMkLst>
        </pc:spChg>
        <pc:spChg chg="mod ord">
          <ac:chgData name="Blake Scherer" userId="56bb0971-0e8b-4904-89a6-a6d7c3cc61e8" providerId="ADAL" clId="{F4AB6AA7-35FC-42CC-B7F2-4B15629899B5}" dt="2026-10-23T23:28:09.966" v="1744" actId="207"/>
          <ac:spMkLst>
            <pc:docMk/>
            <pc:sldMk cId="0" sldId="995707513"/>
            <ac:spMk id="2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27:29.407" v="1742" actId="207"/>
          <ac:spMkLst>
            <pc:docMk/>
            <pc:sldMk cId="0" sldId="995707513"/>
            <ac:spMk id="2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2:33.795" v="1433" actId="164"/>
          <ac:spMkLst>
            <pc:docMk/>
            <pc:sldMk cId="0" sldId="995707513"/>
            <ac:spMk id="2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2:33.795" v="1433" actId="164"/>
          <ac:spMkLst>
            <pc:docMk/>
            <pc:sldMk cId="0" sldId="995707513"/>
            <ac:spMk id="2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2:33.795" v="1433" actId="164"/>
          <ac:spMkLst>
            <pc:docMk/>
            <pc:sldMk cId="0" sldId="995707513"/>
            <ac:spMk id="3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9:24.323" v="1475" actId="1076"/>
          <ac:spMkLst>
            <pc:docMk/>
            <pc:sldMk cId="0" sldId="995707513"/>
            <ac:spMk id="3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21:14.573" v="1572" actId="6549"/>
          <ac:spMkLst>
            <pc:docMk/>
            <pc:sldMk cId="0" sldId="995707513"/>
            <ac:spMk id="3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2:33.795" v="1433" actId="164"/>
          <ac:spMkLst>
            <pc:docMk/>
            <pc:sldMk cId="0" sldId="995707513"/>
            <ac:spMk id="3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2:33.795" v="1433" actId="164"/>
          <ac:spMkLst>
            <pc:docMk/>
            <pc:sldMk cId="0" sldId="995707513"/>
            <ac:spMk id="3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05:31.117" v="1256" actId="554"/>
          <ac:spMkLst>
            <pc:docMk/>
            <pc:sldMk cId="0" sldId="995707513"/>
            <ac:spMk id="3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01:08.344" v="879" actId="1036"/>
          <ac:spMkLst>
            <pc:docMk/>
            <pc:sldMk cId="0" sldId="995707513"/>
            <ac:spMk id="3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9:10.315" v="1474" actId="1076"/>
          <ac:spMkLst>
            <pc:docMk/>
            <pc:sldMk cId="0" sldId="995707513"/>
            <ac:spMk id="3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3T23:19:10.315" v="1474" actId="1076"/>
          <ac:spMkLst>
            <pc:docMk/>
            <pc:sldMk cId="0" sldId="995707513"/>
            <ac:spMk id="38" creationId="{00000000-0000-0000-0000-000000000000}"/>
          </ac:spMkLst>
        </pc:spChg>
        <pc:spChg chg="add mod ord">
          <ac:chgData name="Blake Scherer" userId="56bb0971-0e8b-4904-89a6-a6d7c3cc61e8" providerId="ADAL" clId="{F4AB6AA7-35FC-42CC-B7F2-4B15629899B5}" dt="2026-10-25T16:18:55.389" v="1796" actId="20577"/>
          <ac:spMkLst>
            <pc:docMk/>
            <pc:sldMk cId="0" sldId="995707513"/>
            <ac:spMk id="42" creationId="{2533DD6B-C3FA-A8DF-FFD6-3AC16859ED34}"/>
          </ac:spMkLst>
        </pc:spChg>
        <pc:spChg chg="add mod">
          <ac:chgData name="Blake Scherer" userId="56bb0971-0e8b-4904-89a6-a6d7c3cc61e8" providerId="ADAL" clId="{F4AB6AA7-35FC-42CC-B7F2-4B15629899B5}" dt="2026-10-21T21:55:26.718" v="510" actId="2711"/>
          <ac:spMkLst>
            <pc:docMk/>
            <pc:sldMk cId="0" sldId="995707513"/>
            <ac:spMk id="44" creationId="{FD5FB10D-2AAC-B683-6F5C-78E0A4E83AAC}"/>
          </ac:spMkLst>
        </pc:spChg>
      </pc:sldChg>
      <pc:sldChg chg="addSp delSp modSp del mod modClrScheme chgLayout modNotesTx">
        <pc:chgData name="Blake Scherer" userId="56bb0971-0e8b-4904-89a6-a6d7c3cc61e8" providerId="ADAL" clId="{F4AB6AA7-35FC-42CC-B7F2-4B15629899B5}" dt="2026-10-26T14:40:36.450" v="3864" actId="2696"/>
        <pc:sldMkLst>
          <pc:docMk/>
          <pc:sldMk cId="0" sldId="995707514"/>
        </pc:sldMkLst>
        <pc:spChg chg="mod">
          <ac:chgData name="Blake Scherer" userId="56bb0971-0e8b-4904-89a6-a6d7c3cc61e8" providerId="ADAL" clId="{F4AB6AA7-35FC-42CC-B7F2-4B15629899B5}" dt="2026-10-26T13:47:43.706" v="2411" actId="1035"/>
          <ac:spMkLst>
            <pc:docMk/>
            <pc:sldMk cId="0" sldId="995707514"/>
            <ac:spMk id="1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31.433" v="2403" actId="255"/>
          <ac:spMkLst>
            <pc:docMk/>
            <pc:sldMk cId="0" sldId="995707514"/>
            <ac:spMk id="1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17.704" v="2402" actId="1038"/>
          <ac:spMkLst>
            <pc:docMk/>
            <pc:sldMk cId="0" sldId="995707514"/>
            <ac:spMk id="1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5:23.643" v="2290" actId="1076"/>
          <ac:spMkLst>
            <pc:docMk/>
            <pc:sldMk cId="0" sldId="995707514"/>
            <ac:spMk id="1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46.669" v="2388" actId="1036"/>
          <ac:spMkLst>
            <pc:docMk/>
            <pc:sldMk cId="0" sldId="995707514"/>
            <ac:spMk id="1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46.669" v="2388" actId="1036"/>
          <ac:spMkLst>
            <pc:docMk/>
            <pc:sldMk cId="0" sldId="995707514"/>
            <ac:spMk id="1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0.480" v="2357" actId="1036"/>
          <ac:spMkLst>
            <pc:docMk/>
            <pc:sldMk cId="0" sldId="995707514"/>
            <ac:spMk id="1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0.480" v="2357" actId="1036"/>
          <ac:spMkLst>
            <pc:docMk/>
            <pc:sldMk cId="0" sldId="995707514"/>
            <ac:spMk id="1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6.863" v="2371" actId="1036"/>
          <ac:spMkLst>
            <pc:docMk/>
            <pc:sldMk cId="0" sldId="995707514"/>
            <ac:spMk id="2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9:33.118" v="2425" actId="1035"/>
          <ac:spMkLst>
            <pc:docMk/>
            <pc:sldMk cId="0" sldId="995707514"/>
            <ac:spMk id="2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9:43.104" v="2430" actId="1038"/>
          <ac:spMkLst>
            <pc:docMk/>
            <pc:sldMk cId="0" sldId="995707514"/>
            <ac:spMk id="2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43.706" v="2411" actId="1035"/>
          <ac:spMkLst>
            <pc:docMk/>
            <pc:sldMk cId="0" sldId="995707514"/>
            <ac:spMk id="2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31.433" v="2403" actId="255"/>
          <ac:spMkLst>
            <pc:docMk/>
            <pc:sldMk cId="0" sldId="995707514"/>
            <ac:spMk id="2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17.704" v="2402" actId="1038"/>
          <ac:spMkLst>
            <pc:docMk/>
            <pc:sldMk cId="0" sldId="995707514"/>
            <ac:spMk id="2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5:37.577" v="2291" actId="255"/>
          <ac:spMkLst>
            <pc:docMk/>
            <pc:sldMk cId="0" sldId="995707514"/>
            <ac:spMk id="2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46.669" v="2388" actId="1036"/>
          <ac:spMkLst>
            <pc:docMk/>
            <pc:sldMk cId="0" sldId="995707514"/>
            <ac:spMk id="3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46.669" v="2388" actId="1036"/>
          <ac:spMkLst>
            <pc:docMk/>
            <pc:sldMk cId="0" sldId="995707514"/>
            <ac:spMk id="3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0.480" v="2357" actId="1036"/>
          <ac:spMkLst>
            <pc:docMk/>
            <pc:sldMk cId="0" sldId="995707514"/>
            <ac:spMk id="3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9:35.482" v="2429" actId="14100"/>
          <ac:spMkLst>
            <pc:docMk/>
            <pc:sldMk cId="0" sldId="995707514"/>
            <ac:spMk id="3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6.863" v="2371" actId="1036"/>
          <ac:spMkLst>
            <pc:docMk/>
            <pc:sldMk cId="0" sldId="995707514"/>
            <ac:spMk id="3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9:33.118" v="2425" actId="1035"/>
          <ac:spMkLst>
            <pc:docMk/>
            <pc:sldMk cId="0" sldId="995707514"/>
            <ac:spMk id="3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0.480" v="2357" actId="1036"/>
          <ac:spMkLst>
            <pc:docMk/>
            <pc:sldMk cId="0" sldId="995707514"/>
            <ac:spMk id="3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43.706" v="2411" actId="1035"/>
          <ac:spMkLst>
            <pc:docMk/>
            <pc:sldMk cId="0" sldId="995707514"/>
            <ac:spMk id="3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31.433" v="2403" actId="255"/>
          <ac:spMkLst>
            <pc:docMk/>
            <pc:sldMk cId="0" sldId="995707514"/>
            <ac:spMk id="4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17.704" v="2402" actId="1038"/>
          <ac:spMkLst>
            <pc:docMk/>
            <pc:sldMk cId="0" sldId="995707514"/>
            <ac:spMk id="4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8:30.111" v="2414" actId="14100"/>
          <ac:spMkLst>
            <pc:docMk/>
            <pc:sldMk cId="0" sldId="995707514"/>
            <ac:spMk id="4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46.669" v="2388" actId="1036"/>
          <ac:spMkLst>
            <pc:docMk/>
            <pc:sldMk cId="0" sldId="995707514"/>
            <ac:spMk id="4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46.669" v="2388" actId="1036"/>
          <ac:spMkLst>
            <pc:docMk/>
            <pc:sldMk cId="0" sldId="995707514"/>
            <ac:spMk id="4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0.480" v="2357" actId="1036"/>
          <ac:spMkLst>
            <pc:docMk/>
            <pc:sldMk cId="0" sldId="995707514"/>
            <ac:spMk id="46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0.480" v="2357" actId="1036"/>
          <ac:spMkLst>
            <pc:docMk/>
            <pc:sldMk cId="0" sldId="995707514"/>
            <ac:spMk id="47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6.863" v="2371" actId="1036"/>
          <ac:spMkLst>
            <pc:docMk/>
            <pc:sldMk cId="0" sldId="995707514"/>
            <ac:spMk id="4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9:34.812" v="2428" actId="14100"/>
          <ac:spMkLst>
            <pc:docMk/>
            <pc:sldMk cId="0" sldId="995707514"/>
            <ac:spMk id="4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0.480" v="2357" actId="1036"/>
          <ac:spMkLst>
            <pc:docMk/>
            <pc:sldMk cId="0" sldId="995707514"/>
            <ac:spMk id="50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43.706" v="2411" actId="1035"/>
          <ac:spMkLst>
            <pc:docMk/>
            <pc:sldMk cId="0" sldId="995707514"/>
            <ac:spMk id="53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31.433" v="2403" actId="255"/>
          <ac:spMkLst>
            <pc:docMk/>
            <pc:sldMk cId="0" sldId="995707514"/>
            <ac:spMk id="54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7:17.704" v="2402" actId="1038"/>
          <ac:spMkLst>
            <pc:docMk/>
            <pc:sldMk cId="0" sldId="995707514"/>
            <ac:spMk id="55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46.669" v="2388" actId="1036"/>
          <ac:spMkLst>
            <pc:docMk/>
            <pc:sldMk cId="0" sldId="995707514"/>
            <ac:spMk id="58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46.669" v="2388" actId="1036"/>
          <ac:spMkLst>
            <pc:docMk/>
            <pc:sldMk cId="0" sldId="995707514"/>
            <ac:spMk id="59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0.480" v="2357" actId="1036"/>
          <ac:spMkLst>
            <pc:docMk/>
            <pc:sldMk cId="0" sldId="995707514"/>
            <ac:spMk id="61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6:36.863" v="2371" actId="1036"/>
          <ac:spMkLst>
            <pc:docMk/>
            <pc:sldMk cId="0" sldId="995707514"/>
            <ac:spMk id="62" creationId="{00000000-0000-0000-0000-000000000000}"/>
          </ac:spMkLst>
        </pc:spChg>
        <pc:spChg chg="mod">
          <ac:chgData name="Blake Scherer" userId="56bb0971-0e8b-4904-89a6-a6d7c3cc61e8" providerId="ADAL" clId="{F4AB6AA7-35FC-42CC-B7F2-4B15629899B5}" dt="2026-10-26T13:49:33.118" v="2425" actId="1035"/>
          <ac:spMkLst>
            <pc:docMk/>
            <pc:sldMk cId="0" sldId="995707514"/>
            <ac:spMk id="63" creationId="{00000000-0000-0000-0000-000000000000}"/>
          </ac:spMkLst>
        </pc:spChg>
      </pc:sldChg>
      <pc:sldChg chg="addSp delSp modSp mod ord modClrScheme modShow chgLayout">
        <pc:chgData name="Blake Scherer" userId="56bb0971-0e8b-4904-89a6-a6d7c3cc61e8" providerId="ADAL" clId="{F4AB6AA7-35FC-42CC-B7F2-4B15629899B5}" dt="2026-10-26T14:47:43.188" v="3909" actId="729"/>
        <pc:sldMkLst>
          <pc:docMk/>
          <pc:sldMk cId="0" sldId="995707515"/>
        </pc:sldMkLst>
        <pc:spChg chg="mod">
          <ac:chgData name="Blake Scherer" userId="56bb0971-0e8b-4904-89a6-a6d7c3cc61e8" providerId="ADAL" clId="{F4AB6AA7-35FC-42CC-B7F2-4B15629899B5}" dt="2026-10-21T21:31:19.483" v="202" actId="1076"/>
          <ac:spMkLst>
            <pc:docMk/>
            <pc:sldMk cId="0" sldId="995707515"/>
            <ac:spMk id="8" creationId="{00000000-0000-0000-0000-000000000000}"/>
          </ac:spMkLst>
        </pc:spChg>
        <pc:spChg chg="add del mod ord">
          <ac:chgData name="Blake Scherer" userId="56bb0971-0e8b-4904-89a6-a6d7c3cc61e8" providerId="ADAL" clId="{F4AB6AA7-35FC-42CC-B7F2-4B15629899B5}" dt="2026-10-21T21:35:14.386" v="229" actId="404"/>
          <ac:spMkLst>
            <pc:docMk/>
            <pc:sldMk cId="0" sldId="995707515"/>
            <ac:spMk id="46" creationId="{24313CB8-1A65-92A9-54E0-6ED78C8D318C}"/>
          </ac:spMkLst>
        </pc:spChg>
        <pc:spChg chg="add mod">
          <ac:chgData name="Blake Scherer" userId="56bb0971-0e8b-4904-89a6-a6d7c3cc61e8" providerId="ADAL" clId="{F4AB6AA7-35FC-42CC-B7F2-4B15629899B5}" dt="2026-10-21T21:30:52.800" v="185"/>
          <ac:spMkLst>
            <pc:docMk/>
            <pc:sldMk cId="0" sldId="995707515"/>
            <ac:spMk id="47" creationId="{4CFF7B49-1488-5DB2-5A91-895B6C98DD39}"/>
          </ac:spMkLst>
        </pc:spChg>
      </pc:sldChg>
      <pc:sldChg chg="addSp delSp modSp mod">
        <pc:chgData name="Blake Scherer" userId="56bb0971-0e8b-4904-89a6-a6d7c3cc61e8" providerId="ADAL" clId="{F4AB6AA7-35FC-42CC-B7F2-4B15629899B5}" dt="2026-10-21T21:52:03.989" v="493"/>
        <pc:sldMkLst>
          <pc:docMk/>
          <pc:sldMk cId="3251723158" sldId="995707634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3251723158" sldId="995707634"/>
            <ac:spMk id="2" creationId="{00000000-0000-0000-0000-000000000000}"/>
          </ac:spMkLst>
        </pc:spChg>
        <pc:spChg chg="add mod">
          <ac:chgData name="Blake Scherer" userId="56bb0971-0e8b-4904-89a6-a6d7c3cc61e8" providerId="ADAL" clId="{F4AB6AA7-35FC-42CC-B7F2-4B15629899B5}" dt="2026-10-21T21:52:03.989" v="493"/>
          <ac:spMkLst>
            <pc:docMk/>
            <pc:sldMk cId="3251723158" sldId="995707634"/>
            <ac:spMk id="3" creationId="{0834B946-BD2C-2900-9350-C2D2D15E62C8}"/>
          </ac:spMkLst>
        </pc:spChg>
      </pc:sldChg>
      <pc:sldChg chg="modSp mod">
        <pc:chgData name="Blake Scherer" userId="56bb0971-0e8b-4904-89a6-a6d7c3cc61e8" providerId="ADAL" clId="{F4AB6AA7-35FC-42CC-B7F2-4B15629899B5}" dt="2026-10-21T21:56:13.258" v="514" actId="2711"/>
        <pc:sldMkLst>
          <pc:docMk/>
          <pc:sldMk cId="1622472128" sldId="995707635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1622472128" sldId="995707635"/>
            <ac:spMk id="2" creationId="{471223FD-6AB6-0420-E86F-5B5B436994E9}"/>
          </ac:spMkLst>
        </pc:spChg>
        <pc:spChg chg="mod">
          <ac:chgData name="Blake Scherer" userId="56bb0971-0e8b-4904-89a6-a6d7c3cc61e8" providerId="ADAL" clId="{F4AB6AA7-35FC-42CC-B7F2-4B15629899B5}" dt="2026-10-21T21:56:13.258" v="514" actId="2711"/>
          <ac:spMkLst>
            <pc:docMk/>
            <pc:sldMk cId="1622472128" sldId="995707635"/>
            <ac:spMk id="4" creationId="{E1140CC4-50C2-364D-28E3-7AE895763842}"/>
          </ac:spMkLst>
        </pc:spChg>
      </pc:sldChg>
      <pc:sldChg chg="modSp mod">
        <pc:chgData name="Blake Scherer" userId="56bb0971-0e8b-4904-89a6-a6d7c3cc61e8" providerId="ADAL" clId="{F4AB6AA7-35FC-42CC-B7F2-4B15629899B5}" dt="2026-10-21T21:56:32.307" v="517" actId="2711"/>
        <pc:sldMkLst>
          <pc:docMk/>
          <pc:sldMk cId="1613614324" sldId="995707636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1613614324" sldId="995707636"/>
            <ac:spMk id="2" creationId="{D4333C61-A54C-E294-21A4-A47A7C4B8019}"/>
          </ac:spMkLst>
        </pc:spChg>
        <pc:spChg chg="mod">
          <ac:chgData name="Blake Scherer" userId="56bb0971-0e8b-4904-89a6-a6d7c3cc61e8" providerId="ADAL" clId="{F4AB6AA7-35FC-42CC-B7F2-4B15629899B5}" dt="2026-10-21T21:56:32.307" v="517" actId="2711"/>
          <ac:spMkLst>
            <pc:docMk/>
            <pc:sldMk cId="1613614324" sldId="995707636"/>
            <ac:spMk id="4" creationId="{FC11200C-026B-CBD4-56EE-7540A86D5583}"/>
          </ac:spMkLst>
        </pc:spChg>
      </pc:sldChg>
      <pc:sldChg chg="addSp delSp modSp mod">
        <pc:chgData name="Blake Scherer" userId="56bb0971-0e8b-4904-89a6-a6d7c3cc61e8" providerId="ADAL" clId="{F4AB6AA7-35FC-42CC-B7F2-4B15629899B5}" dt="2026-10-21T21:52:11.781" v="495"/>
        <pc:sldMkLst>
          <pc:docMk/>
          <pc:sldMk cId="644283954" sldId="2145706409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644283954" sldId="2145706409"/>
            <ac:spMk id="2" creationId="{A11225DA-8847-6018-0141-2273F2FF05F5}"/>
          </ac:spMkLst>
        </pc:spChg>
        <pc:spChg chg="add mod">
          <ac:chgData name="Blake Scherer" userId="56bb0971-0e8b-4904-89a6-a6d7c3cc61e8" providerId="ADAL" clId="{F4AB6AA7-35FC-42CC-B7F2-4B15629899B5}" dt="2026-10-21T21:52:11.781" v="495"/>
          <ac:spMkLst>
            <pc:docMk/>
            <pc:sldMk cId="644283954" sldId="2145706409"/>
            <ac:spMk id="5" creationId="{5C928D49-6EE5-1AA4-BD42-5B4E091934E3}"/>
          </ac:spMkLst>
        </pc:spChg>
      </pc:sldChg>
      <pc:sldChg chg="modSp mod">
        <pc:chgData name="Blake Scherer" userId="56bb0971-0e8b-4904-89a6-a6d7c3cc61e8" providerId="ADAL" clId="{F4AB6AA7-35FC-42CC-B7F2-4B15629899B5}" dt="2026-10-21T21:26:56.758" v="92" actId="14100"/>
        <pc:sldMkLst>
          <pc:docMk/>
          <pc:sldMk cId="2132204251" sldId="2145706410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2132204251" sldId="2145706410"/>
            <ac:spMk id="2" creationId="{07C7BEB5-59D5-092C-600C-9A426C5FDE62}"/>
          </ac:spMkLst>
        </pc:spChg>
      </pc:sldChg>
      <pc:sldChg chg="addSp delSp modSp mod">
        <pc:chgData name="Blake Scherer" userId="56bb0971-0e8b-4904-89a6-a6d7c3cc61e8" providerId="ADAL" clId="{F4AB6AA7-35FC-42CC-B7F2-4B15629899B5}" dt="2026-10-21T21:52:30.829" v="498"/>
        <pc:sldMkLst>
          <pc:docMk/>
          <pc:sldMk cId="768982580" sldId="2145706411"/>
        </pc:sldMkLst>
        <pc:spChg chg="mod">
          <ac:chgData name="Blake Scherer" userId="56bb0971-0e8b-4904-89a6-a6d7c3cc61e8" providerId="ADAL" clId="{F4AB6AA7-35FC-42CC-B7F2-4B15629899B5}" dt="2026-10-21T21:52:22.103" v="496" actId="20577"/>
          <ac:spMkLst>
            <pc:docMk/>
            <pc:sldMk cId="768982580" sldId="2145706411"/>
            <ac:spMk id="3" creationId="{0317AC46-E825-F25B-2161-4CF9E7CFAACE}"/>
          </ac:spMkLst>
        </pc:spChg>
        <pc:spChg chg="add mod">
          <ac:chgData name="Blake Scherer" userId="56bb0971-0e8b-4904-89a6-a6d7c3cc61e8" providerId="ADAL" clId="{F4AB6AA7-35FC-42CC-B7F2-4B15629899B5}" dt="2026-10-21T21:52:30.829" v="498"/>
          <ac:spMkLst>
            <pc:docMk/>
            <pc:sldMk cId="768982580" sldId="2145706411"/>
            <ac:spMk id="5" creationId="{B6BC7EFF-60DC-2800-FBFA-A9BD320E989C}"/>
          </ac:spMkLst>
        </pc:spChg>
      </pc:sldChg>
      <pc:sldChg chg="addSp delSp modSp mod modClrScheme chgLayout">
        <pc:chgData name="Blake Scherer" userId="56bb0971-0e8b-4904-89a6-a6d7c3cc61e8" providerId="ADAL" clId="{F4AB6AA7-35FC-42CC-B7F2-4B15629899B5}" dt="2026-10-21T21:36:31.077" v="236" actId="700"/>
        <pc:sldMkLst>
          <pc:docMk/>
          <pc:sldMk cId="2621808062" sldId="2145706414"/>
        </pc:sldMkLst>
        <pc:spChg chg="add mod ord">
          <ac:chgData name="Blake Scherer" userId="56bb0971-0e8b-4904-89a6-a6d7c3cc61e8" providerId="ADAL" clId="{F4AB6AA7-35FC-42CC-B7F2-4B15629899B5}" dt="2026-10-21T21:36:31.077" v="236" actId="700"/>
          <ac:spMkLst>
            <pc:docMk/>
            <pc:sldMk cId="2621808062" sldId="2145706414"/>
            <ac:spMk id="2" creationId="{65C57A90-DD3A-01DF-F3DA-5D8D2670CCFB}"/>
          </ac:spMkLst>
        </pc:spChg>
        <pc:spChg chg="mod ord">
          <ac:chgData name="Blake Scherer" userId="56bb0971-0e8b-4904-89a6-a6d7c3cc61e8" providerId="ADAL" clId="{F4AB6AA7-35FC-42CC-B7F2-4B15629899B5}" dt="2026-10-21T21:36:31.077" v="236" actId="700"/>
          <ac:spMkLst>
            <pc:docMk/>
            <pc:sldMk cId="2621808062" sldId="2145706414"/>
            <ac:spMk id="3" creationId="{E4D6842F-07C2-4395-3931-8B6A8B2A28BC}"/>
          </ac:spMkLst>
        </pc:spChg>
        <pc:spChg chg="mod ord">
          <ac:chgData name="Blake Scherer" userId="56bb0971-0e8b-4904-89a6-a6d7c3cc61e8" providerId="ADAL" clId="{F4AB6AA7-35FC-42CC-B7F2-4B15629899B5}" dt="2026-10-21T21:36:31.077" v="236" actId="700"/>
          <ac:spMkLst>
            <pc:docMk/>
            <pc:sldMk cId="2621808062" sldId="2145706414"/>
            <ac:spMk id="4" creationId="{FCF94359-4F1B-0CFA-EBB6-C26D2F427CB5}"/>
          </ac:spMkLst>
        </pc:spChg>
      </pc:sldChg>
      <pc:sldChg chg="modSp mod">
        <pc:chgData name="Blake Scherer" userId="56bb0971-0e8b-4904-89a6-a6d7c3cc61e8" providerId="ADAL" clId="{F4AB6AA7-35FC-42CC-B7F2-4B15629899B5}" dt="2026-10-21T21:56:25.362" v="516" actId="2711"/>
        <pc:sldMkLst>
          <pc:docMk/>
          <pc:sldMk cId="4199506037" sldId="2145706415"/>
        </pc:sldMkLst>
        <pc:spChg chg="mod">
          <ac:chgData name="Blake Scherer" userId="56bb0971-0e8b-4904-89a6-a6d7c3cc61e8" providerId="ADAL" clId="{F4AB6AA7-35FC-42CC-B7F2-4B15629899B5}" dt="2026-10-21T21:26:56.758" v="92" actId="14100"/>
          <ac:spMkLst>
            <pc:docMk/>
            <pc:sldMk cId="4199506037" sldId="2145706415"/>
            <ac:spMk id="2" creationId="{E74B09EE-2B11-189B-AB2C-FD664ABFAC07}"/>
          </ac:spMkLst>
        </pc:spChg>
        <pc:spChg chg="mod">
          <ac:chgData name="Blake Scherer" userId="56bb0971-0e8b-4904-89a6-a6d7c3cc61e8" providerId="ADAL" clId="{F4AB6AA7-35FC-42CC-B7F2-4B15629899B5}" dt="2026-10-21T21:56:25.362" v="516" actId="2711"/>
          <ac:spMkLst>
            <pc:docMk/>
            <pc:sldMk cId="4199506037" sldId="2145706415"/>
            <ac:spMk id="4" creationId="{297711B3-C423-BBF0-6EFE-84A41FDE898A}"/>
          </ac:spMkLst>
        </pc:spChg>
      </pc:sldChg>
      <pc:sldChg chg="delSp add mod setBg modClrScheme modShow chgLayout">
        <pc:chgData name="Blake Scherer" userId="56bb0971-0e8b-4904-89a6-a6d7c3cc61e8" providerId="ADAL" clId="{F4AB6AA7-35FC-42CC-B7F2-4B15629899B5}" dt="2026-10-26T13:43:54.512" v="2288" actId="729"/>
        <pc:sldMkLst>
          <pc:docMk/>
          <pc:sldMk cId="0" sldId="2145706436"/>
        </pc:sldMkLst>
        <pc:spChg chg="del">
          <ac:chgData name="Blake Scherer" userId="56bb0971-0e8b-4904-89a6-a6d7c3cc61e8" providerId="ADAL" clId="{F4AB6AA7-35FC-42CC-B7F2-4B15629899B5}" dt="2026-10-25T16:25:38.071" v="2008" actId="478"/>
          <ac:spMkLst>
            <pc:docMk/>
            <pc:sldMk cId="0" sldId="2145706436"/>
            <ac:spMk id="4" creationId="{00000000-0000-0000-0000-000000000000}"/>
          </ac:spMkLst>
        </pc:spChg>
        <pc:spChg chg="del">
          <ac:chgData name="Blake Scherer" userId="56bb0971-0e8b-4904-89a6-a6d7c3cc61e8" providerId="ADAL" clId="{F4AB6AA7-35FC-42CC-B7F2-4B15629899B5}" dt="2026-10-25T16:25:42.074" v="2009" actId="478"/>
          <ac:spMkLst>
            <pc:docMk/>
            <pc:sldMk cId="0" sldId="2145706436"/>
            <ac:spMk id="5" creationId="{00000000-0000-0000-0000-000000000000}"/>
          </ac:spMkLst>
        </pc:spChg>
      </pc:sldChg>
      <pc:sldChg chg="addSp delSp modSp add mod">
        <pc:chgData name="Blake Scherer" userId="56bb0971-0e8b-4904-89a6-a6d7c3cc61e8" providerId="ADAL" clId="{F4AB6AA7-35FC-42CC-B7F2-4B15629899B5}" dt="2026-10-26T14:43:39.313" v="3884" actId="113"/>
        <pc:sldMkLst>
          <pc:docMk/>
          <pc:sldMk cId="3838873924" sldId="2145706437"/>
        </pc:sldMkLst>
        <pc:spChg chg="add del mod">
          <ac:chgData name="Blake Scherer" userId="56bb0971-0e8b-4904-89a6-a6d7c3cc61e8" providerId="ADAL" clId="{F4AB6AA7-35FC-42CC-B7F2-4B15629899B5}" dt="2026-10-26T13:54:05.668" v="2448" actId="22"/>
          <ac:spMkLst>
            <pc:docMk/>
            <pc:sldMk cId="3838873924" sldId="2145706437"/>
            <ac:spMk id="4" creationId="{5AB83BF7-5364-F620-8BB7-9DE804809CD3}"/>
          </ac:spMkLst>
        </pc:spChg>
        <pc:spChg chg="add del mod">
          <ac:chgData name="Blake Scherer" userId="56bb0971-0e8b-4904-89a6-a6d7c3cc61e8" providerId="ADAL" clId="{F4AB6AA7-35FC-42CC-B7F2-4B15629899B5}" dt="2026-10-26T13:54:05.668" v="2448" actId="22"/>
          <ac:spMkLst>
            <pc:docMk/>
            <pc:sldMk cId="3838873924" sldId="2145706437"/>
            <ac:spMk id="6" creationId="{48E9615F-6B56-FA42-CE65-8D3E8395E728}"/>
          </ac:spMkLst>
        </pc:spChg>
        <pc:spChg chg="mod">
          <ac:chgData name="Blake Scherer" userId="56bb0971-0e8b-4904-89a6-a6d7c3cc61e8" providerId="ADAL" clId="{F4AB6AA7-35FC-42CC-B7F2-4B15629899B5}" dt="2026-10-26T14:43:39.313" v="3884" actId="113"/>
          <ac:spMkLst>
            <pc:docMk/>
            <pc:sldMk cId="3838873924" sldId="2145706437"/>
            <ac:spMk id="8" creationId="{7C520546-0637-C350-6F09-F460CBC9AF33}"/>
          </ac:spMkLst>
        </pc:spChg>
        <pc:spChg chg="mod topLvl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9" creationId="{2F67E2EA-0D42-76C9-88FD-4519DC7C3ED4}"/>
          </ac:spMkLst>
        </pc:spChg>
        <pc:spChg chg="mod topLvl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10" creationId="{6BF354A3-A8C3-5902-F699-26853691F366}"/>
          </ac:spMkLst>
        </pc:spChg>
        <pc:spChg chg="mod topLvl">
          <ac:chgData name="Blake Scherer" userId="56bb0971-0e8b-4904-89a6-a6d7c3cc61e8" providerId="ADAL" clId="{F4AB6AA7-35FC-42CC-B7F2-4B15629899B5}" dt="2026-10-26T14:24:26.373" v="3466" actId="165"/>
          <ac:spMkLst>
            <pc:docMk/>
            <pc:sldMk cId="3838873924" sldId="2145706437"/>
            <ac:spMk id="11" creationId="{F3F8865D-F037-1764-B356-A7766D8FE8E4}"/>
          </ac:spMkLst>
        </pc:spChg>
        <pc:spChg chg="mod topLvl">
          <ac:chgData name="Blake Scherer" userId="56bb0971-0e8b-4904-89a6-a6d7c3cc61e8" providerId="ADAL" clId="{F4AB6AA7-35FC-42CC-B7F2-4B15629899B5}" dt="2026-10-26T14:35:52.238" v="3817" actId="14100"/>
          <ac:spMkLst>
            <pc:docMk/>
            <pc:sldMk cId="3838873924" sldId="2145706437"/>
            <ac:spMk id="12" creationId="{CC8722EE-CEF7-4E3C-C91B-F62B33BA58F9}"/>
          </ac:spMkLst>
        </pc:spChg>
        <pc:spChg chg="mod topLvl">
          <ac:chgData name="Blake Scherer" userId="56bb0971-0e8b-4904-89a6-a6d7c3cc61e8" providerId="ADAL" clId="{F4AB6AA7-35FC-42CC-B7F2-4B15629899B5}" dt="2026-10-26T14:31:28.972" v="3703" actId="1037"/>
          <ac:spMkLst>
            <pc:docMk/>
            <pc:sldMk cId="3838873924" sldId="2145706437"/>
            <ac:spMk id="13" creationId="{6412F63D-3EBF-F3A3-F54C-62B2BCF7F855}"/>
          </ac:spMkLst>
        </pc:spChg>
        <pc:spChg chg="add del">
          <ac:chgData name="Blake Scherer" userId="56bb0971-0e8b-4904-89a6-a6d7c3cc61e8" providerId="ADAL" clId="{F4AB6AA7-35FC-42CC-B7F2-4B15629899B5}" dt="2026-10-26T13:54:11.566" v="2452" actId="478"/>
          <ac:spMkLst>
            <pc:docMk/>
            <pc:sldMk cId="3838873924" sldId="2145706437"/>
            <ac:spMk id="14" creationId="{AA568420-5A64-5BDA-B5A6-14FD6E0F7E9E}"/>
          </ac:spMkLst>
        </pc:spChg>
        <pc:spChg chg="del">
          <ac:chgData name="Blake Scherer" userId="56bb0971-0e8b-4904-89a6-a6d7c3cc61e8" providerId="ADAL" clId="{F4AB6AA7-35FC-42CC-B7F2-4B15629899B5}" dt="2026-10-26T13:52:46.292" v="2436" actId="478"/>
          <ac:spMkLst>
            <pc:docMk/>
            <pc:sldMk cId="3838873924" sldId="2145706437"/>
            <ac:spMk id="15" creationId="{3A210B88-B199-48EC-B41D-550CA607900E}"/>
          </ac:spMkLst>
        </pc:spChg>
        <pc:spChg chg="add del mod topLvl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16" creationId="{A80EFC56-36F0-4AED-FCD8-AE6A7E3BE360}"/>
          </ac:spMkLst>
        </pc:spChg>
        <pc:spChg chg="add del mod topLvl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17" creationId="{1934F5A1-D0A6-200A-F6FA-1AA37338DF63}"/>
          </ac:spMkLst>
        </pc:spChg>
        <pc:spChg chg="add del mod topLvl">
          <ac:chgData name="Blake Scherer" userId="56bb0971-0e8b-4904-89a6-a6d7c3cc61e8" providerId="ADAL" clId="{F4AB6AA7-35FC-42CC-B7F2-4B15629899B5}" dt="2026-10-26T14:24:54.638" v="3486" actId="1036"/>
          <ac:spMkLst>
            <pc:docMk/>
            <pc:sldMk cId="3838873924" sldId="2145706437"/>
            <ac:spMk id="18" creationId="{BF13EAE1-1BCA-9C41-5076-4864EECA1346}"/>
          </ac:spMkLst>
        </pc:spChg>
        <pc:spChg chg="add del mod topLvl">
          <ac:chgData name="Blake Scherer" userId="56bb0971-0e8b-4904-89a6-a6d7c3cc61e8" providerId="ADAL" clId="{F4AB6AA7-35FC-42CC-B7F2-4B15629899B5}" dt="2026-10-26T14:36:02.800" v="3819" actId="14100"/>
          <ac:spMkLst>
            <pc:docMk/>
            <pc:sldMk cId="3838873924" sldId="2145706437"/>
            <ac:spMk id="19" creationId="{98460AC0-3DE2-1803-62C6-E92AAE1ACD00}"/>
          </ac:spMkLst>
        </pc:spChg>
        <pc:spChg chg="add del">
          <ac:chgData name="Blake Scherer" userId="56bb0971-0e8b-4904-89a6-a6d7c3cc61e8" providerId="ADAL" clId="{F4AB6AA7-35FC-42CC-B7F2-4B15629899B5}" dt="2026-10-26T13:54:26.486" v="2476" actId="478"/>
          <ac:spMkLst>
            <pc:docMk/>
            <pc:sldMk cId="3838873924" sldId="2145706437"/>
            <ac:spMk id="20" creationId="{50F3C9F5-E56B-5A15-8505-43B4EED835ED}"/>
          </ac:spMkLst>
        </pc:spChg>
        <pc:spChg chg="add del">
          <ac:chgData name="Blake Scherer" userId="56bb0971-0e8b-4904-89a6-a6d7c3cc61e8" providerId="ADAL" clId="{F4AB6AA7-35FC-42CC-B7F2-4B15629899B5}" dt="2026-10-26T13:54:27.515" v="2477" actId="478"/>
          <ac:spMkLst>
            <pc:docMk/>
            <pc:sldMk cId="3838873924" sldId="2145706437"/>
            <ac:spMk id="21" creationId="{0BB7BCAE-869D-8F98-F943-AC1BAB769246}"/>
          </ac:spMkLst>
        </pc:spChg>
        <pc:spChg chg="del">
          <ac:chgData name="Blake Scherer" userId="56bb0971-0e8b-4904-89a6-a6d7c3cc61e8" providerId="ADAL" clId="{F4AB6AA7-35FC-42CC-B7F2-4B15629899B5}" dt="2026-10-26T14:07:09.920" v="2999" actId="478"/>
          <ac:spMkLst>
            <pc:docMk/>
            <pc:sldMk cId="3838873924" sldId="2145706437"/>
            <ac:spMk id="22" creationId="{AB04177A-5094-87B9-2277-4618508CD088}"/>
          </ac:spMkLst>
        </pc:spChg>
        <pc:spChg chg="mod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23" creationId="{2B38F19F-5454-72D6-E1A7-B3FBD64A3D18}"/>
          </ac:spMkLst>
        </pc:spChg>
        <pc:spChg chg="mod">
          <ac:chgData name="Blake Scherer" userId="56bb0971-0e8b-4904-89a6-a6d7c3cc61e8" providerId="ADAL" clId="{F4AB6AA7-35FC-42CC-B7F2-4B15629899B5}" dt="2026-10-26T14:25:28.598" v="3505" actId="1035"/>
          <ac:spMkLst>
            <pc:docMk/>
            <pc:sldMk cId="3838873924" sldId="2145706437"/>
            <ac:spMk id="24" creationId="{C566007E-D472-94CE-40DE-20FA392B75C3}"/>
          </ac:spMkLst>
        </pc:spChg>
        <pc:spChg chg="mod">
          <ac:chgData name="Blake Scherer" userId="56bb0971-0e8b-4904-89a6-a6d7c3cc61e8" providerId="ADAL" clId="{F4AB6AA7-35FC-42CC-B7F2-4B15629899B5}" dt="2026-10-26T14:25:28.598" v="3505" actId="1035"/>
          <ac:spMkLst>
            <pc:docMk/>
            <pc:sldMk cId="3838873924" sldId="2145706437"/>
            <ac:spMk id="25" creationId="{DF8DB609-9669-CEA9-F88F-E051740AFDD3}"/>
          </ac:spMkLst>
        </pc:spChg>
        <pc:spChg chg="mod">
          <ac:chgData name="Blake Scherer" userId="56bb0971-0e8b-4904-89a6-a6d7c3cc61e8" providerId="ADAL" clId="{F4AB6AA7-35FC-42CC-B7F2-4B15629899B5}" dt="2026-10-26T14:25:28.598" v="3505" actId="1035"/>
          <ac:spMkLst>
            <pc:docMk/>
            <pc:sldMk cId="3838873924" sldId="2145706437"/>
            <ac:spMk id="26" creationId="{185A870B-95E1-EACA-7191-7D9DB6C7721C}"/>
          </ac:spMkLst>
        </pc:spChg>
        <pc:spChg chg="mod">
          <ac:chgData name="Blake Scherer" userId="56bb0971-0e8b-4904-89a6-a6d7c3cc61e8" providerId="ADAL" clId="{F4AB6AA7-35FC-42CC-B7F2-4B15629899B5}" dt="2026-10-26T14:31:53.098" v="3709" actId="1076"/>
          <ac:spMkLst>
            <pc:docMk/>
            <pc:sldMk cId="3838873924" sldId="2145706437"/>
            <ac:spMk id="27" creationId="{F1BC02D7-A0D9-D1AD-6E1B-BEEF32ABCFDC}"/>
          </ac:spMkLst>
        </pc:spChg>
        <pc:spChg chg="mod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28" creationId="{5DE8D493-2170-DF8A-3751-733302E5941B}"/>
          </ac:spMkLst>
        </pc:spChg>
        <pc:spChg chg="mod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29" creationId="{A8052ACB-049E-7621-8D6B-66047886DE5F}"/>
          </ac:spMkLst>
        </pc:spChg>
        <pc:spChg chg="mod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30" creationId="{2FFD3D65-A968-7F5B-2781-CDA95882E71E}"/>
          </ac:spMkLst>
        </pc:spChg>
        <pc:spChg chg="mod">
          <ac:chgData name="Blake Scherer" userId="56bb0971-0e8b-4904-89a6-a6d7c3cc61e8" providerId="ADAL" clId="{F4AB6AA7-35FC-42CC-B7F2-4B15629899B5}" dt="2026-10-26T14:27:22.085" v="3523" actId="1076"/>
          <ac:spMkLst>
            <pc:docMk/>
            <pc:sldMk cId="3838873924" sldId="2145706437"/>
            <ac:spMk id="31" creationId="{6C37D099-B32C-5BF8-1294-EB13E681EDEB}"/>
          </ac:spMkLst>
        </pc:spChg>
        <pc:spChg chg="del">
          <ac:chgData name="Blake Scherer" userId="56bb0971-0e8b-4904-89a6-a6d7c3cc61e8" providerId="ADAL" clId="{F4AB6AA7-35FC-42CC-B7F2-4B15629899B5}" dt="2026-10-26T13:56:31.947" v="2617" actId="478"/>
          <ac:spMkLst>
            <pc:docMk/>
            <pc:sldMk cId="3838873924" sldId="2145706437"/>
            <ac:spMk id="32" creationId="{72C50EE2-E3A2-7B58-46D7-53166866A970}"/>
          </ac:spMkLst>
        </pc:spChg>
        <pc:spChg chg="del">
          <ac:chgData name="Blake Scherer" userId="56bb0971-0e8b-4904-89a6-a6d7c3cc61e8" providerId="ADAL" clId="{F4AB6AA7-35FC-42CC-B7F2-4B15629899B5}" dt="2026-10-26T13:56:30.438" v="2616" actId="478"/>
          <ac:spMkLst>
            <pc:docMk/>
            <pc:sldMk cId="3838873924" sldId="2145706437"/>
            <ac:spMk id="33" creationId="{3AB5EB6E-839D-27C3-709A-A1DE0D725E73}"/>
          </ac:spMkLst>
        </pc:spChg>
        <pc:spChg chg="del">
          <ac:chgData name="Blake Scherer" userId="56bb0971-0e8b-4904-89a6-a6d7c3cc61e8" providerId="ADAL" clId="{F4AB6AA7-35FC-42CC-B7F2-4B15629899B5}" dt="2026-10-26T13:57:01.224" v="2637" actId="478"/>
          <ac:spMkLst>
            <pc:docMk/>
            <pc:sldMk cId="3838873924" sldId="2145706437"/>
            <ac:spMk id="34" creationId="{66C8B384-7C31-8D35-EEA9-7D02E22AF80B}"/>
          </ac:spMkLst>
        </pc:spChg>
        <pc:spChg chg="del">
          <ac:chgData name="Blake Scherer" userId="56bb0971-0e8b-4904-89a6-a6d7c3cc61e8" providerId="ADAL" clId="{F4AB6AA7-35FC-42CC-B7F2-4B15629899B5}" dt="2026-10-26T13:57:00.184" v="2636" actId="478"/>
          <ac:spMkLst>
            <pc:docMk/>
            <pc:sldMk cId="3838873924" sldId="2145706437"/>
            <ac:spMk id="35" creationId="{97CDAA0F-902B-F01C-204B-8FA84A4269E8}"/>
          </ac:spMkLst>
        </pc:spChg>
        <pc:spChg chg="del">
          <ac:chgData name="Blake Scherer" userId="56bb0971-0e8b-4904-89a6-a6d7c3cc61e8" providerId="ADAL" clId="{F4AB6AA7-35FC-42CC-B7F2-4B15629899B5}" dt="2026-10-26T14:12:50.232" v="3262" actId="478"/>
          <ac:spMkLst>
            <pc:docMk/>
            <pc:sldMk cId="3838873924" sldId="2145706437"/>
            <ac:spMk id="36" creationId="{139337AA-F414-5581-64FD-32DD204E7495}"/>
          </ac:spMkLst>
        </pc:spChg>
        <pc:spChg chg="add del mod">
          <ac:chgData name="Blake Scherer" userId="56bb0971-0e8b-4904-89a6-a6d7c3cc61e8" providerId="ADAL" clId="{F4AB6AA7-35FC-42CC-B7F2-4B15629899B5}" dt="2026-10-26T14:26:08.456" v="3517" actId="14100"/>
          <ac:spMkLst>
            <pc:docMk/>
            <pc:sldMk cId="3838873924" sldId="2145706437"/>
            <ac:spMk id="37" creationId="{19B15489-A747-4C99-29A8-539502E1533C}"/>
          </ac:spMkLst>
        </pc:spChg>
        <pc:spChg chg="mod">
          <ac:chgData name="Blake Scherer" userId="56bb0971-0e8b-4904-89a6-a6d7c3cc61e8" providerId="ADAL" clId="{F4AB6AA7-35FC-42CC-B7F2-4B15629899B5}" dt="2026-10-26T14:26:05.041" v="3516" actId="1076"/>
          <ac:spMkLst>
            <pc:docMk/>
            <pc:sldMk cId="3838873924" sldId="2145706437"/>
            <ac:spMk id="38" creationId="{DA013778-E7CA-0440-5D77-9C33C0AD5A96}"/>
          </ac:spMkLst>
        </pc:spChg>
        <pc:spChg chg="mod">
          <ac:chgData name="Blake Scherer" userId="56bb0971-0e8b-4904-89a6-a6d7c3cc61e8" providerId="ADAL" clId="{F4AB6AA7-35FC-42CC-B7F2-4B15629899B5}" dt="2026-10-26T14:26:05.041" v="3516" actId="1076"/>
          <ac:spMkLst>
            <pc:docMk/>
            <pc:sldMk cId="3838873924" sldId="2145706437"/>
            <ac:spMk id="39" creationId="{AC96B870-A4D0-9A80-FB9E-A28F955920A0}"/>
          </ac:spMkLst>
        </pc:spChg>
        <pc:spChg chg="mod">
          <ac:chgData name="Blake Scherer" userId="56bb0971-0e8b-4904-89a6-a6d7c3cc61e8" providerId="ADAL" clId="{F4AB6AA7-35FC-42CC-B7F2-4B15629899B5}" dt="2026-10-26T14:03:16.413" v="2895" actId="554"/>
          <ac:spMkLst>
            <pc:docMk/>
            <pc:sldMk cId="3838873924" sldId="2145706437"/>
            <ac:spMk id="40" creationId="{903E0456-E4AB-E8D9-28B1-7AE41B3F7DA0}"/>
          </ac:spMkLst>
        </pc:spChg>
        <pc:spChg chg="mod">
          <ac:chgData name="Blake Scherer" userId="56bb0971-0e8b-4904-89a6-a6d7c3cc61e8" providerId="ADAL" clId="{F4AB6AA7-35FC-42CC-B7F2-4B15629899B5}" dt="2026-10-26T14:31:26.083" v="3701" actId="1037"/>
          <ac:spMkLst>
            <pc:docMk/>
            <pc:sldMk cId="3838873924" sldId="2145706437"/>
            <ac:spMk id="41" creationId="{32C46738-5DEA-A11F-9DF9-D9F116921F0A}"/>
          </ac:spMkLst>
        </pc:spChg>
        <pc:spChg chg="mod">
          <ac:chgData name="Blake Scherer" userId="56bb0971-0e8b-4904-89a6-a6d7c3cc61e8" providerId="ADAL" clId="{F4AB6AA7-35FC-42CC-B7F2-4B15629899B5}" dt="2026-10-26T14:26:05.041" v="3516" actId="1076"/>
          <ac:spMkLst>
            <pc:docMk/>
            <pc:sldMk cId="3838873924" sldId="2145706437"/>
            <ac:spMk id="42" creationId="{3B738AD1-6D85-117F-324A-B0B5F0D749DD}"/>
          </ac:spMkLst>
        </pc:spChg>
        <pc:spChg chg="mod">
          <ac:chgData name="Blake Scherer" userId="56bb0971-0e8b-4904-89a6-a6d7c3cc61e8" providerId="ADAL" clId="{F4AB6AA7-35FC-42CC-B7F2-4B15629899B5}" dt="2026-10-26T14:26:05.041" v="3516" actId="1076"/>
          <ac:spMkLst>
            <pc:docMk/>
            <pc:sldMk cId="3838873924" sldId="2145706437"/>
            <ac:spMk id="43" creationId="{064E26FE-DECB-64F9-1B55-8C26BC1C7945}"/>
          </ac:spMkLst>
        </pc:spChg>
        <pc:spChg chg="del">
          <ac:chgData name="Blake Scherer" userId="56bb0971-0e8b-4904-89a6-a6d7c3cc61e8" providerId="ADAL" clId="{F4AB6AA7-35FC-42CC-B7F2-4B15629899B5}" dt="2026-10-26T14:09:47.502" v="3091" actId="478"/>
          <ac:spMkLst>
            <pc:docMk/>
            <pc:sldMk cId="3838873924" sldId="2145706437"/>
            <ac:spMk id="44" creationId="{976EDC36-FD96-8880-2AEA-3900110C5382}"/>
          </ac:spMkLst>
        </pc:spChg>
        <pc:spChg chg="del mod">
          <ac:chgData name="Blake Scherer" userId="56bb0971-0e8b-4904-89a6-a6d7c3cc61e8" providerId="ADAL" clId="{F4AB6AA7-35FC-42CC-B7F2-4B15629899B5}" dt="2026-10-26T14:09:45.344" v="3090" actId="478"/>
          <ac:spMkLst>
            <pc:docMk/>
            <pc:sldMk cId="3838873924" sldId="2145706437"/>
            <ac:spMk id="45" creationId="{F9450FF3-60FF-905E-4A05-8058BCEB1100}"/>
          </ac:spMkLst>
        </pc:spChg>
        <pc:spChg chg="del mod">
          <ac:chgData name="Blake Scherer" userId="56bb0971-0e8b-4904-89a6-a6d7c3cc61e8" providerId="ADAL" clId="{F4AB6AA7-35FC-42CC-B7F2-4B15629899B5}" dt="2026-10-26T14:10:32.204" v="3103" actId="478"/>
          <ac:spMkLst>
            <pc:docMk/>
            <pc:sldMk cId="3838873924" sldId="2145706437"/>
            <ac:spMk id="46" creationId="{435C4271-E9EB-6BA4-08FB-7C9AA4FC0DC1}"/>
          </ac:spMkLst>
        </pc:spChg>
        <pc:spChg chg="del mod">
          <ac:chgData name="Blake Scherer" userId="56bb0971-0e8b-4904-89a6-a6d7c3cc61e8" providerId="ADAL" clId="{F4AB6AA7-35FC-42CC-B7F2-4B15629899B5}" dt="2026-10-26T14:10:29.759" v="3102" actId="478"/>
          <ac:spMkLst>
            <pc:docMk/>
            <pc:sldMk cId="3838873924" sldId="2145706437"/>
            <ac:spMk id="47" creationId="{53A36F14-E8CE-35EA-F24E-09E539E433B0}"/>
          </ac:spMkLst>
        </pc:spChg>
        <pc:spChg chg="mod">
          <ac:chgData name="Blake Scherer" userId="56bb0971-0e8b-4904-89a6-a6d7c3cc61e8" providerId="ADAL" clId="{F4AB6AA7-35FC-42CC-B7F2-4B15629899B5}" dt="2026-10-26T14:23:46.831" v="3428" actId="1076"/>
          <ac:spMkLst>
            <pc:docMk/>
            <pc:sldMk cId="3838873924" sldId="2145706437"/>
            <ac:spMk id="48" creationId="{0E584C5B-EAFD-61CD-DD7E-6B5B3629DA7A}"/>
          </ac:spMkLst>
        </pc:spChg>
        <pc:spChg chg="add del mod">
          <ac:chgData name="Blake Scherer" userId="56bb0971-0e8b-4904-89a6-a6d7c3cc61e8" providerId="ADAL" clId="{F4AB6AA7-35FC-42CC-B7F2-4B15629899B5}" dt="2026-10-26T14:38:27.009" v="3843" actId="115"/>
          <ac:spMkLst>
            <pc:docMk/>
            <pc:sldMk cId="3838873924" sldId="2145706437"/>
            <ac:spMk id="49" creationId="{421CEC4F-EADC-B5AA-9534-8819E1FA029E}"/>
          </ac:spMkLst>
        </pc:spChg>
        <pc:spChg chg="del">
          <ac:chgData name="Blake Scherer" userId="56bb0971-0e8b-4904-89a6-a6d7c3cc61e8" providerId="ADAL" clId="{F4AB6AA7-35FC-42CC-B7F2-4B15629899B5}" dt="2026-10-26T14:31:58.629" v="3710" actId="478"/>
          <ac:spMkLst>
            <pc:docMk/>
            <pc:sldMk cId="3838873924" sldId="2145706437"/>
            <ac:spMk id="50" creationId="{7109F7F3-A348-7A9A-311D-D9290939DD71}"/>
          </ac:spMkLst>
        </pc:spChg>
        <pc:spChg chg="mod">
          <ac:chgData name="Blake Scherer" userId="56bb0971-0e8b-4904-89a6-a6d7c3cc61e8" providerId="ADAL" clId="{F4AB6AA7-35FC-42CC-B7F2-4B15629899B5}" dt="2026-10-26T14:32:14.566" v="3713" actId="14100"/>
          <ac:spMkLst>
            <pc:docMk/>
            <pc:sldMk cId="3838873924" sldId="2145706437"/>
            <ac:spMk id="51" creationId="{2867BDD1-B6B3-C426-77E2-145B835CA212}"/>
          </ac:spMkLst>
        </pc:spChg>
        <pc:spChg chg="mod">
          <ac:chgData name="Blake Scherer" userId="56bb0971-0e8b-4904-89a6-a6d7c3cc61e8" providerId="ADAL" clId="{F4AB6AA7-35FC-42CC-B7F2-4B15629899B5}" dt="2026-10-26T14:27:02.187" v="3522" actId="1076"/>
          <ac:spMkLst>
            <pc:docMk/>
            <pc:sldMk cId="3838873924" sldId="2145706437"/>
            <ac:spMk id="53" creationId="{274E08B3-F3F9-0D98-DBDD-682A432CA405}"/>
          </ac:spMkLst>
        </pc:spChg>
        <pc:spChg chg="mod">
          <ac:chgData name="Blake Scherer" userId="56bb0971-0e8b-4904-89a6-a6d7c3cc61e8" providerId="ADAL" clId="{F4AB6AA7-35FC-42CC-B7F2-4B15629899B5}" dt="2026-10-26T14:27:43.403" v="3530" actId="20577"/>
          <ac:spMkLst>
            <pc:docMk/>
            <pc:sldMk cId="3838873924" sldId="2145706437"/>
            <ac:spMk id="54" creationId="{DCDF1688-159F-4160-2D1D-687393D02C1C}"/>
          </ac:spMkLst>
        </pc:spChg>
        <pc:spChg chg="mod">
          <ac:chgData name="Blake Scherer" userId="56bb0971-0e8b-4904-89a6-a6d7c3cc61e8" providerId="ADAL" clId="{F4AB6AA7-35FC-42CC-B7F2-4B15629899B5}" dt="2026-10-26T14:31:32.434" v="3708" actId="1038"/>
          <ac:spMkLst>
            <pc:docMk/>
            <pc:sldMk cId="3838873924" sldId="2145706437"/>
            <ac:spMk id="55" creationId="{00F23F92-F584-6664-2893-DBF50F7079ED}"/>
          </ac:spMkLst>
        </pc:spChg>
        <pc:spChg chg="mod">
          <ac:chgData name="Blake Scherer" userId="56bb0971-0e8b-4904-89a6-a6d7c3cc61e8" providerId="ADAL" clId="{F4AB6AA7-35FC-42CC-B7F2-4B15629899B5}" dt="2026-10-26T14:33:16.535" v="3719" actId="1076"/>
          <ac:spMkLst>
            <pc:docMk/>
            <pc:sldMk cId="3838873924" sldId="2145706437"/>
            <ac:spMk id="56" creationId="{68F5056F-104D-9FFE-DDC7-8959186B7D8B}"/>
          </ac:spMkLst>
        </pc:spChg>
        <pc:spChg chg="mod">
          <ac:chgData name="Blake Scherer" userId="56bb0971-0e8b-4904-89a6-a6d7c3cc61e8" providerId="ADAL" clId="{F4AB6AA7-35FC-42CC-B7F2-4B15629899B5}" dt="2026-10-26T14:33:16.535" v="3719" actId="1076"/>
          <ac:spMkLst>
            <pc:docMk/>
            <pc:sldMk cId="3838873924" sldId="2145706437"/>
            <ac:spMk id="57" creationId="{07F91721-02DD-6126-5940-9A48F5DEC40A}"/>
          </ac:spMkLst>
        </pc:spChg>
        <pc:spChg chg="mod">
          <ac:chgData name="Blake Scherer" userId="56bb0971-0e8b-4904-89a6-a6d7c3cc61e8" providerId="ADAL" clId="{F4AB6AA7-35FC-42CC-B7F2-4B15629899B5}" dt="2026-10-26T14:33:06.775" v="3718" actId="1076"/>
          <ac:spMkLst>
            <pc:docMk/>
            <pc:sldMk cId="3838873924" sldId="2145706437"/>
            <ac:spMk id="58" creationId="{78CF6A08-5EBE-9F60-C203-1CD6B41419C4}"/>
          </ac:spMkLst>
        </pc:spChg>
        <pc:spChg chg="mod">
          <ac:chgData name="Blake Scherer" userId="56bb0971-0e8b-4904-89a6-a6d7c3cc61e8" providerId="ADAL" clId="{F4AB6AA7-35FC-42CC-B7F2-4B15629899B5}" dt="2026-10-26T14:33:06.775" v="3718" actId="1076"/>
          <ac:spMkLst>
            <pc:docMk/>
            <pc:sldMk cId="3838873924" sldId="2145706437"/>
            <ac:spMk id="59" creationId="{26286E60-E1CB-3D0B-C80B-05FB7F505A6F}"/>
          </ac:spMkLst>
        </pc:spChg>
        <pc:spChg chg="mod">
          <ac:chgData name="Blake Scherer" userId="56bb0971-0e8b-4904-89a6-a6d7c3cc61e8" providerId="ADAL" clId="{F4AB6AA7-35FC-42CC-B7F2-4B15629899B5}" dt="2026-10-26T14:41:40.691" v="3868" actId="1035"/>
          <ac:spMkLst>
            <pc:docMk/>
            <pc:sldMk cId="3838873924" sldId="2145706437"/>
            <ac:spMk id="60" creationId="{A0FBF4A2-2F8D-D3DB-2973-A5E56680BE58}"/>
          </ac:spMkLst>
        </pc:spChg>
        <pc:spChg chg="mod">
          <ac:chgData name="Blake Scherer" userId="56bb0971-0e8b-4904-89a6-a6d7c3cc61e8" providerId="ADAL" clId="{F4AB6AA7-35FC-42CC-B7F2-4B15629899B5}" dt="2026-10-26T14:41:40.691" v="3868" actId="1035"/>
          <ac:spMkLst>
            <pc:docMk/>
            <pc:sldMk cId="3838873924" sldId="2145706437"/>
            <ac:spMk id="61" creationId="{D9B2323F-4CA1-8EA0-99E3-DEFCD3B7908D}"/>
          </ac:spMkLst>
        </pc:spChg>
        <pc:spChg chg="del mod">
          <ac:chgData name="Blake Scherer" userId="56bb0971-0e8b-4904-89a6-a6d7c3cc61e8" providerId="ADAL" clId="{F4AB6AA7-35FC-42CC-B7F2-4B15629899B5}" dt="2026-10-26T14:28:22.155" v="3542" actId="478"/>
          <ac:spMkLst>
            <pc:docMk/>
            <pc:sldMk cId="3838873924" sldId="2145706437"/>
            <ac:spMk id="62" creationId="{B0A6A338-47B8-A542-D7D3-E9DA6C950141}"/>
          </ac:spMkLst>
        </pc:spChg>
        <pc:spChg chg="del mod">
          <ac:chgData name="Blake Scherer" userId="56bb0971-0e8b-4904-89a6-a6d7c3cc61e8" providerId="ADAL" clId="{F4AB6AA7-35FC-42CC-B7F2-4B15629899B5}" dt="2026-10-26T14:28:21.055" v="3541" actId="478"/>
          <ac:spMkLst>
            <pc:docMk/>
            <pc:sldMk cId="3838873924" sldId="2145706437"/>
            <ac:spMk id="63" creationId="{EF104B7F-82FA-0C6F-A404-98D3C5D80508}"/>
          </ac:spMkLst>
        </pc:spChg>
        <pc:spChg chg="del mod">
          <ac:chgData name="Blake Scherer" userId="56bb0971-0e8b-4904-89a6-a6d7c3cc61e8" providerId="ADAL" clId="{F4AB6AA7-35FC-42CC-B7F2-4B15629899B5}" dt="2026-10-26T14:05:31.034" v="2978" actId="478"/>
          <ac:spMkLst>
            <pc:docMk/>
            <pc:sldMk cId="3838873924" sldId="2145706437"/>
            <ac:spMk id="64" creationId="{BD961BA5-D054-A4F0-DC0E-8A067454BD5D}"/>
          </ac:spMkLst>
        </pc:spChg>
        <pc:spChg chg="add del mod">
          <ac:chgData name="Blake Scherer" userId="56bb0971-0e8b-4904-89a6-a6d7c3cc61e8" providerId="ADAL" clId="{F4AB6AA7-35FC-42CC-B7F2-4B15629899B5}" dt="2026-10-26T13:54:05.668" v="2448" actId="22"/>
          <ac:spMkLst>
            <pc:docMk/>
            <pc:sldMk cId="3838873924" sldId="2145706437"/>
            <ac:spMk id="65" creationId="{082AB454-BD4C-4A04-7D33-350B94D4DD8B}"/>
          </ac:spMkLst>
        </pc:spChg>
        <pc:spChg chg="add del mod">
          <ac:chgData name="Blake Scherer" userId="56bb0971-0e8b-4904-89a6-a6d7c3cc61e8" providerId="ADAL" clId="{F4AB6AA7-35FC-42CC-B7F2-4B15629899B5}" dt="2026-10-26T13:54:05.668" v="2448" actId="22"/>
          <ac:spMkLst>
            <pc:docMk/>
            <pc:sldMk cId="3838873924" sldId="2145706437"/>
            <ac:spMk id="69" creationId="{33C7A263-CC4E-8C14-FFA9-9EB78AC92EAB}"/>
          </ac:spMkLst>
        </pc:spChg>
        <pc:spChg chg="add mod">
          <ac:chgData name="Blake Scherer" userId="56bb0971-0e8b-4904-89a6-a6d7c3cc61e8" providerId="ADAL" clId="{F4AB6AA7-35FC-42CC-B7F2-4B15629899B5}" dt="2026-10-26T14:12:30.989" v="3233" actId="1036"/>
          <ac:spMkLst>
            <pc:docMk/>
            <pc:sldMk cId="3838873924" sldId="2145706437"/>
            <ac:spMk id="72" creationId="{F23E0DD5-D2B4-B88C-0A51-7E5930A56758}"/>
          </ac:spMkLst>
        </pc:spChg>
        <pc:spChg chg="add mod">
          <ac:chgData name="Blake Scherer" userId="56bb0971-0e8b-4904-89a6-a6d7c3cc61e8" providerId="ADAL" clId="{F4AB6AA7-35FC-42CC-B7F2-4B15629899B5}" dt="2026-10-26T14:26:05.041" v="3516" actId="1076"/>
          <ac:spMkLst>
            <pc:docMk/>
            <pc:sldMk cId="3838873924" sldId="2145706437"/>
            <ac:spMk id="74" creationId="{C133DE35-FA67-F7FE-EE4F-42D6DFC81A8A}"/>
          </ac:spMkLst>
        </pc:spChg>
        <pc:spChg chg="add mod">
          <ac:chgData name="Blake Scherer" userId="56bb0971-0e8b-4904-89a6-a6d7c3cc61e8" providerId="ADAL" clId="{F4AB6AA7-35FC-42CC-B7F2-4B15629899B5}" dt="2026-10-26T14:26:05.041" v="3516" actId="1076"/>
          <ac:spMkLst>
            <pc:docMk/>
            <pc:sldMk cId="3838873924" sldId="2145706437"/>
            <ac:spMk id="76" creationId="{AA7A1A59-A35A-C2D7-045A-35648F43F670}"/>
          </ac:spMkLst>
        </pc:spChg>
        <pc:spChg chg="add mod">
          <ac:chgData name="Blake Scherer" userId="56bb0971-0e8b-4904-89a6-a6d7c3cc61e8" providerId="ADAL" clId="{F4AB6AA7-35FC-42CC-B7F2-4B15629899B5}" dt="2026-10-26T14:26:05.041" v="3516" actId="1076"/>
          <ac:spMkLst>
            <pc:docMk/>
            <pc:sldMk cId="3838873924" sldId="2145706437"/>
            <ac:spMk id="78" creationId="{6C52514A-6A83-00FD-3879-06E8EE26D280}"/>
          </ac:spMkLst>
        </pc:spChg>
        <pc:spChg chg="add del mod">
          <ac:chgData name="Blake Scherer" userId="56bb0971-0e8b-4904-89a6-a6d7c3cc61e8" providerId="ADAL" clId="{F4AB6AA7-35FC-42CC-B7F2-4B15629899B5}" dt="2026-10-26T14:34:09.795" v="3800" actId="478"/>
          <ac:spMkLst>
            <pc:docMk/>
            <pc:sldMk cId="3838873924" sldId="2145706437"/>
            <ac:spMk id="79" creationId="{66C41FC8-D871-3497-EAED-59AA597D42FF}"/>
          </ac:spMkLst>
        </pc:spChg>
        <pc:spChg chg="add del mod">
          <ac:chgData name="Blake Scherer" userId="56bb0971-0e8b-4904-89a6-a6d7c3cc61e8" providerId="ADAL" clId="{F4AB6AA7-35FC-42CC-B7F2-4B15629899B5}" dt="2026-10-26T14:34:11.096" v="3801" actId="478"/>
          <ac:spMkLst>
            <pc:docMk/>
            <pc:sldMk cId="3838873924" sldId="2145706437"/>
            <ac:spMk id="81" creationId="{496AF7DC-A352-99BD-90E7-2734484E186B}"/>
          </ac:spMkLst>
        </pc:spChg>
        <pc:spChg chg="add mod">
          <ac:chgData name="Blake Scherer" userId="56bb0971-0e8b-4904-89a6-a6d7c3cc61e8" providerId="ADAL" clId="{F4AB6AA7-35FC-42CC-B7F2-4B15629899B5}" dt="2026-10-26T14:41:45.010" v="3871" actId="1035"/>
          <ac:spMkLst>
            <pc:docMk/>
            <pc:sldMk cId="3838873924" sldId="2145706437"/>
            <ac:spMk id="83" creationId="{C5FC7894-F5CF-BDEB-254D-E758B23583DC}"/>
          </ac:spMkLst>
        </pc:spChg>
        <pc:spChg chg="add mod">
          <ac:chgData name="Blake Scherer" userId="56bb0971-0e8b-4904-89a6-a6d7c3cc61e8" providerId="ADAL" clId="{F4AB6AA7-35FC-42CC-B7F2-4B15629899B5}" dt="2026-10-26T14:42:04.131" v="3875" actId="20577"/>
          <ac:spMkLst>
            <pc:docMk/>
            <pc:sldMk cId="3838873924" sldId="2145706437"/>
            <ac:spMk id="85" creationId="{BBCD71DF-7495-54FD-5E43-09EAC89FDE14}"/>
          </ac:spMkLst>
        </pc:spChg>
        <pc:spChg chg="add del mod">
          <ac:chgData name="Blake Scherer" userId="56bb0971-0e8b-4904-89a6-a6d7c3cc61e8" providerId="ADAL" clId="{F4AB6AA7-35FC-42CC-B7F2-4B15629899B5}" dt="2026-10-26T14:34:12.236" v="3802" actId="478"/>
          <ac:spMkLst>
            <pc:docMk/>
            <pc:sldMk cId="3838873924" sldId="2145706437"/>
            <ac:spMk id="87" creationId="{E6F49442-9AEA-89C7-37B7-8A578EBE4948}"/>
          </ac:spMkLst>
        </pc:spChg>
        <pc:spChg chg="add mod">
          <ac:chgData name="Blake Scherer" userId="56bb0971-0e8b-4904-89a6-a6d7c3cc61e8" providerId="ADAL" clId="{F4AB6AA7-35FC-42CC-B7F2-4B15629899B5}" dt="2026-10-26T14:32:45.783" v="3715" actId="1076"/>
          <ac:spMkLst>
            <pc:docMk/>
            <pc:sldMk cId="3838873924" sldId="2145706437"/>
            <ac:spMk id="89" creationId="{31667A5E-5F8E-883E-4B18-B505BD0FF709}"/>
          </ac:spMkLst>
        </pc:spChg>
        <pc:spChg chg="add mod">
          <ac:chgData name="Blake Scherer" userId="56bb0971-0e8b-4904-89a6-a6d7c3cc61e8" providerId="ADAL" clId="{F4AB6AA7-35FC-42CC-B7F2-4B15629899B5}" dt="2026-10-26T14:33:47.981" v="3799" actId="6549"/>
          <ac:spMkLst>
            <pc:docMk/>
            <pc:sldMk cId="3838873924" sldId="2145706437"/>
            <ac:spMk id="91" creationId="{7248C484-3471-F9A5-3FB0-737E4B84C166}"/>
          </ac:spMkLst>
        </pc:spChg>
        <pc:grpChg chg="add del mod">
          <ac:chgData name="Blake Scherer" userId="56bb0971-0e8b-4904-89a6-a6d7c3cc61e8" providerId="ADAL" clId="{F4AB6AA7-35FC-42CC-B7F2-4B15629899B5}" dt="2026-10-26T14:24:26.373" v="3466" actId="165"/>
          <ac:grpSpMkLst>
            <pc:docMk/>
            <pc:sldMk cId="3838873924" sldId="2145706437"/>
            <ac:grpSpMk id="70" creationId="{396BC86A-BBC7-A756-D5BE-0AB0BC5F314F}"/>
          </ac:grpSpMkLst>
        </pc:grpChg>
        <pc:grpChg chg="add mod">
          <ac:chgData name="Blake Scherer" userId="56bb0971-0e8b-4904-89a6-a6d7c3cc61e8" providerId="ADAL" clId="{F4AB6AA7-35FC-42CC-B7F2-4B15629899B5}" dt="2026-10-26T14:42:42.089" v="3881" actId="164"/>
          <ac:grpSpMkLst>
            <pc:docMk/>
            <pc:sldMk cId="3838873924" sldId="2145706437"/>
            <ac:grpSpMk id="146" creationId="{2D370A7F-A70E-BCC0-6563-393E85A51FD0}"/>
          </ac:grpSpMkLst>
        </pc:grpChg>
        <pc:cxnChg chg="add del">
          <ac:chgData name="Blake Scherer" userId="56bb0971-0e8b-4904-89a6-a6d7c3cc61e8" providerId="ADAL" clId="{F4AB6AA7-35FC-42CC-B7F2-4B15629899B5}" dt="2026-10-26T14:34:23.698" v="3804" actId="478"/>
          <ac:cxnSpMkLst>
            <pc:docMk/>
            <pc:sldMk cId="3838873924" sldId="2145706437"/>
            <ac:cxnSpMk id="93" creationId="{E0DD0DAA-4AF0-EBD2-883F-D360D9A5B6C4}"/>
          </ac:cxnSpMkLst>
        </pc:cxnChg>
        <pc:cxnChg chg="add mod">
          <ac:chgData name="Blake Scherer" userId="56bb0971-0e8b-4904-89a6-a6d7c3cc61e8" providerId="ADAL" clId="{F4AB6AA7-35FC-42CC-B7F2-4B15629899B5}" dt="2026-10-26T14:39:47.659" v="3853" actId="14100"/>
          <ac:cxnSpMkLst>
            <pc:docMk/>
            <pc:sldMk cId="3838873924" sldId="2145706437"/>
            <ac:cxnSpMk id="95" creationId="{E62314F2-0680-6FB4-901E-032331A468D7}"/>
          </ac:cxnSpMkLst>
        </pc:cxnChg>
        <pc:cxnChg chg="add mod">
          <ac:chgData name="Blake Scherer" userId="56bb0971-0e8b-4904-89a6-a6d7c3cc61e8" providerId="ADAL" clId="{F4AB6AA7-35FC-42CC-B7F2-4B15629899B5}" dt="2026-10-26T14:40:13.405" v="3863" actId="1035"/>
          <ac:cxnSpMkLst>
            <pc:docMk/>
            <pc:sldMk cId="3838873924" sldId="2145706437"/>
            <ac:cxnSpMk id="97" creationId="{EEE8D284-7F4D-0A08-7F8C-36DBA9DF4643}"/>
          </ac:cxnSpMkLst>
        </pc:cxnChg>
        <pc:cxnChg chg="add mod">
          <ac:chgData name="Blake Scherer" userId="56bb0971-0e8b-4904-89a6-a6d7c3cc61e8" providerId="ADAL" clId="{F4AB6AA7-35FC-42CC-B7F2-4B15629899B5}" dt="2026-10-26T14:40:08.592" v="3861" actId="1036"/>
          <ac:cxnSpMkLst>
            <pc:docMk/>
            <pc:sldMk cId="3838873924" sldId="2145706437"/>
            <ac:cxnSpMk id="118" creationId="{40E27671-3EB0-E823-0B02-29A3D4FBC121}"/>
          </ac:cxnSpMkLst>
        </pc:cxnChg>
        <pc:cxnChg chg="add del mod">
          <ac:chgData name="Blake Scherer" userId="56bb0971-0e8b-4904-89a6-a6d7c3cc61e8" providerId="ADAL" clId="{F4AB6AA7-35FC-42CC-B7F2-4B15629899B5}" dt="2026-10-26T14:37:27.781" v="3832" actId="478"/>
          <ac:cxnSpMkLst>
            <pc:docMk/>
            <pc:sldMk cId="3838873924" sldId="2145706437"/>
            <ac:cxnSpMk id="120" creationId="{EDA6B8C3-547F-5E93-B326-8CD253220502}"/>
          </ac:cxnSpMkLst>
        </pc:cxnChg>
        <pc:cxnChg chg="add del mod">
          <ac:chgData name="Blake Scherer" userId="56bb0971-0e8b-4904-89a6-a6d7c3cc61e8" providerId="ADAL" clId="{F4AB6AA7-35FC-42CC-B7F2-4B15629899B5}" dt="2026-10-26T14:37:55.527" v="3837" actId="478"/>
          <ac:cxnSpMkLst>
            <pc:docMk/>
            <pc:sldMk cId="3838873924" sldId="2145706437"/>
            <ac:cxnSpMk id="125" creationId="{678AEC79-6682-9BB6-C153-E54FBFB2EAD6}"/>
          </ac:cxnSpMkLst>
        </pc:cxnChg>
        <pc:cxnChg chg="add mod">
          <ac:chgData name="Blake Scherer" userId="56bb0971-0e8b-4904-89a6-a6d7c3cc61e8" providerId="ADAL" clId="{F4AB6AA7-35FC-42CC-B7F2-4B15629899B5}" dt="2026-10-26T14:42:47.668" v="3882" actId="208"/>
          <ac:cxnSpMkLst>
            <pc:docMk/>
            <pc:sldMk cId="3838873924" sldId="2145706437"/>
            <ac:cxnSpMk id="130" creationId="{BFF1AAF2-2822-E046-82FA-B09D76BEE858}"/>
          </ac:cxnSpMkLst>
        </pc:cxnChg>
        <pc:cxnChg chg="add mod">
          <ac:chgData name="Blake Scherer" userId="56bb0971-0e8b-4904-89a6-a6d7c3cc61e8" providerId="ADAL" clId="{F4AB6AA7-35FC-42CC-B7F2-4B15629899B5}" dt="2026-10-26T14:42:47.668" v="3882" actId="208"/>
          <ac:cxnSpMkLst>
            <pc:docMk/>
            <pc:sldMk cId="3838873924" sldId="2145706437"/>
            <ac:cxnSpMk id="132" creationId="{99FFEF7E-5221-A996-7EFB-221DE3831C9F}"/>
          </ac:cxnSpMkLst>
        </pc:cxnChg>
        <pc:cxnChg chg="add mod">
          <ac:chgData name="Blake Scherer" userId="56bb0971-0e8b-4904-89a6-a6d7c3cc61e8" providerId="ADAL" clId="{F4AB6AA7-35FC-42CC-B7F2-4B15629899B5}" dt="2026-10-26T14:42:47.668" v="3882" actId="208"/>
          <ac:cxnSpMkLst>
            <pc:docMk/>
            <pc:sldMk cId="3838873924" sldId="2145706437"/>
            <ac:cxnSpMk id="142" creationId="{55D35B89-DDF3-1803-A2D9-74F4E6444AE0}"/>
          </ac:cxnSpMkLst>
        </pc:cxnChg>
      </pc:sldChg>
      <pc:sldChg chg="addSp modSp new del mod modClrScheme chgLayout">
        <pc:chgData name="Blake Scherer" userId="56bb0971-0e8b-4904-89a6-a6d7c3cc61e8" providerId="ADAL" clId="{F4AB6AA7-35FC-42CC-B7F2-4B15629899B5}" dt="2026-10-26T14:46:01.046" v="3893" actId="2696"/>
        <pc:sldMkLst>
          <pc:docMk/>
          <pc:sldMk cId="1602001219" sldId="2145706438"/>
        </pc:sldMkLst>
        <pc:spChg chg="add mod">
          <ac:chgData name="Blake Scherer" userId="56bb0971-0e8b-4904-89a6-a6d7c3cc61e8" providerId="ADAL" clId="{F4AB6AA7-35FC-42CC-B7F2-4B15629899B5}" dt="2026-10-26T14:45:47.555" v="3892" actId="700"/>
          <ac:spMkLst>
            <pc:docMk/>
            <pc:sldMk cId="1602001219" sldId="2145706438"/>
            <ac:spMk id="2" creationId="{371277A9-8715-0D65-0298-A6681362DA54}"/>
          </ac:spMkLst>
        </pc:spChg>
        <pc:spChg chg="add mod">
          <ac:chgData name="Blake Scherer" userId="56bb0971-0e8b-4904-89a6-a6d7c3cc61e8" providerId="ADAL" clId="{F4AB6AA7-35FC-42CC-B7F2-4B15629899B5}" dt="2026-10-26T14:45:47.555" v="3892" actId="700"/>
          <ac:spMkLst>
            <pc:docMk/>
            <pc:sldMk cId="1602001219" sldId="2145706438"/>
            <ac:spMk id="3" creationId="{011E4E71-1220-0780-189D-AAD98F03ACA1}"/>
          </ac:spMkLst>
        </pc:spChg>
        <pc:spChg chg="add mod">
          <ac:chgData name="Blake Scherer" userId="56bb0971-0e8b-4904-89a6-a6d7c3cc61e8" providerId="ADAL" clId="{F4AB6AA7-35FC-42CC-B7F2-4B15629899B5}" dt="2026-10-26T14:45:47.555" v="3892" actId="700"/>
          <ac:spMkLst>
            <pc:docMk/>
            <pc:sldMk cId="1602001219" sldId="2145706438"/>
            <ac:spMk id="4" creationId="{0B101782-FA23-BABA-A37A-F14C121EDBCF}"/>
          </ac:spMkLst>
        </pc:spChg>
      </pc:sldChg>
      <pc:sldMasterChg chg="modSp mod modSldLayout">
        <pc:chgData name="Blake Scherer" userId="56bb0971-0e8b-4904-89a6-a6d7c3cc61e8" providerId="ADAL" clId="{F4AB6AA7-35FC-42CC-B7F2-4B15629899B5}" dt="2026-10-21T21:33:12.113" v="216" actId="14826"/>
        <pc:sldMasterMkLst>
          <pc:docMk/>
          <pc:sldMasterMk cId="832966324" sldId="2147483651"/>
        </pc:sldMasterMkLst>
        <pc:spChg chg="mod">
          <ac:chgData name="Blake Scherer" userId="56bb0971-0e8b-4904-89a6-a6d7c3cc61e8" providerId="ADAL" clId="{F4AB6AA7-35FC-42CC-B7F2-4B15629899B5}" dt="2026-10-21T21:26:58.256" v="97" actId="14100"/>
          <ac:spMkLst>
            <pc:docMk/>
            <pc:sldMasterMk cId="832966324" sldId="2147483651"/>
            <ac:spMk id="2" creationId="{959DBDB3-3B7E-0877-9B7D-18F43B8D7E17}"/>
          </ac:spMkLst>
        </pc:spChg>
        <pc:spChg chg="mod">
          <ac:chgData name="Blake Scherer" userId="56bb0971-0e8b-4904-89a6-a6d7c3cc61e8" providerId="ADAL" clId="{F4AB6AA7-35FC-42CC-B7F2-4B15629899B5}" dt="2026-10-21T21:27:12.891" v="106" actId="14100"/>
          <ac:spMkLst>
            <pc:docMk/>
            <pc:sldMasterMk cId="832966324" sldId="2147483651"/>
            <ac:spMk id="7" creationId="{5CCCEA1F-1549-CAE4-1AF5-3A4BC1CFF8B8}"/>
          </ac:spMkLst>
        </pc:spChg>
        <pc:sldLayoutChg chg="addSp delSp modSp">
          <pc:chgData name="Blake Scherer" userId="56bb0971-0e8b-4904-89a6-a6d7c3cc61e8" providerId="ADAL" clId="{F4AB6AA7-35FC-42CC-B7F2-4B15629899B5}" dt="2026-10-21T21:33:12.113" v="216" actId="14826"/>
          <pc:sldLayoutMkLst>
            <pc:docMk/>
            <pc:sldMasterMk cId="832966324" sldId="2147483651"/>
            <pc:sldLayoutMk cId="723562404" sldId="2147483652"/>
          </pc:sldLayoutMkLst>
          <pc:picChg chg="mod">
            <ac:chgData name="Blake Scherer" userId="56bb0971-0e8b-4904-89a6-a6d7c3cc61e8" providerId="ADAL" clId="{F4AB6AA7-35FC-42CC-B7F2-4B15629899B5}" dt="2026-10-21T21:33:12.113" v="216" actId="14826"/>
            <ac:picMkLst>
              <pc:docMk/>
              <pc:sldMasterMk cId="832966324" sldId="2147483651"/>
              <pc:sldLayoutMk cId="723562404" sldId="2147483652"/>
              <ac:picMk id="14" creationId="{CC3A2E5B-8D1C-F07C-C8FD-65AC3DCCCE82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5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Expenditures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0-A565-4B83-9D64-3898F23E536E}"/>
              </c:ext>
            </c:extLst>
          </c:dPt>
          <c:dPt>
            <c:idx val="1"/>
            <c:bubble3D val="0"/>
            <c:explosion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1-A565-4B83-9D64-3898F23E536E}"/>
              </c:ext>
            </c:extLst>
          </c:dPt>
          <c:dPt>
            <c:idx val="2"/>
            <c:bubble3D val="0"/>
            <c:explosion val="0"/>
            <c:spPr>
              <a:solidFill>
                <a:schemeClr val="tx2">
                  <a:lumMod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A565-4B83-9D64-3898F23E536E}"/>
              </c:ext>
            </c:extLst>
          </c:dPt>
          <c:dPt>
            <c:idx val="3"/>
            <c:bubble3D val="0"/>
            <c:explosion val="0"/>
            <c:spPr>
              <a:solidFill>
                <a:srgbClr val="CFA82F"/>
              </a:solidFill>
            </c:spPr>
            <c:extLst>
              <c:ext xmlns:c16="http://schemas.microsoft.com/office/drawing/2014/chart" uri="{C3380CC4-5D6E-409C-BE32-E72D297353CC}">
                <c16:uniqueId val="{00000003-A565-4B83-9D64-3898F23E536E}"/>
              </c:ext>
            </c:extLst>
          </c:dPt>
          <c:dPt>
            <c:idx val="4"/>
            <c:bubble3D val="0"/>
            <c:explosion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4-A565-4B83-9D64-3898F23E536E}"/>
              </c:ext>
            </c:extLst>
          </c:dPt>
          <c:dPt>
            <c:idx val="5"/>
            <c:bubble3D val="0"/>
            <c:explosion val="0"/>
            <c:spPr>
              <a:solidFill>
                <a:srgbClr val="1A2B3D"/>
              </a:solidFill>
            </c:spPr>
            <c:extLst>
              <c:ext xmlns:c16="http://schemas.microsoft.com/office/drawing/2014/chart" uri="{C3380CC4-5D6E-409C-BE32-E72D297353CC}">
                <c16:uniqueId val="{00000005-A565-4B83-9D64-3898F23E536E}"/>
              </c:ext>
            </c:extLst>
          </c:dPt>
          <c:dPt>
            <c:idx val="6"/>
            <c:bubble3D val="0"/>
            <c:explosion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8-B48D-4C5D-B0E9-27D06175A5F5}"/>
              </c:ext>
            </c:extLst>
          </c:dPt>
          <c:dPt>
            <c:idx val="7"/>
            <c:bubble3D val="0"/>
            <c:explosion val="0"/>
            <c:spPr>
              <a:solidFill>
                <a:schemeClr val="tx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B48D-4C5D-B0E9-27D06175A5F5}"/>
              </c:ext>
            </c:extLst>
          </c:dPt>
          <c:dPt>
            <c:idx val="8"/>
            <c:bubble3D val="0"/>
            <c:explosion val="0"/>
            <c:spPr>
              <a:solidFill>
                <a:srgbClr val="4080FF"/>
              </a:solidFill>
            </c:spPr>
            <c:extLst>
              <c:ext xmlns:c16="http://schemas.microsoft.com/office/drawing/2014/chart" uri="{C3380CC4-5D6E-409C-BE32-E72D297353CC}">
                <c16:uniqueId val="{0000000F-C71B-4AF9-A7D1-6701201DD5B4}"/>
              </c:ext>
            </c:extLst>
          </c:dPt>
          <c:dLbls>
            <c:dLbl>
              <c:idx val="0"/>
              <c:layout>
                <c:manualLayout>
                  <c:x val="6.7581779909067954E-2"/>
                  <c:y val="5.6686100609624646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65-4B83-9D64-3898F23E536E}"/>
                </c:ext>
              </c:extLst>
            </c:dLbl>
            <c:dLbl>
              <c:idx val="1"/>
              <c:layout>
                <c:manualLayout>
                  <c:x val="-3.1963186295563904E-2"/>
                  <c:y val="3.781953886978987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65-4B83-9D64-3898F23E536E}"/>
                </c:ext>
              </c:extLst>
            </c:dLbl>
            <c:dLbl>
              <c:idx val="2"/>
              <c:layout>
                <c:manualLayout>
                  <c:x val="-6.0432078376751526E-2"/>
                  <c:y val="5.984127574911456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65-4B83-9D64-3898F23E536E}"/>
                </c:ext>
              </c:extLst>
            </c:dLbl>
            <c:dLbl>
              <c:idx val="3"/>
              <c:layout>
                <c:manualLayout>
                  <c:x val="4.4099914138624585E-3"/>
                  <c:y val="7.353894422872329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65-4B83-9D64-3898F23E536E}"/>
                </c:ext>
              </c:extLst>
            </c:dLbl>
            <c:dLbl>
              <c:idx val="4"/>
              <c:layout>
                <c:manualLayout>
                  <c:x val="4.8037490832201789E-2"/>
                  <c:y val="6.4702832397995642E-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65-4B83-9D64-3898F23E536E}"/>
                </c:ext>
              </c:extLst>
            </c:dLbl>
            <c:dLbl>
              <c:idx val="5"/>
              <c:layout>
                <c:manualLayout>
                  <c:x val="-3.1560748005721034E-2"/>
                  <c:y val="-3.74683496724138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643520969898915"/>
                      <c:h val="0.155565390654682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565-4B83-9D64-3898F23E536E}"/>
                </c:ext>
              </c:extLst>
            </c:dLbl>
            <c:dLbl>
              <c:idx val="6"/>
              <c:layout>
                <c:manualLayout>
                  <c:x val="-1.4267022972346719E-2"/>
                  <c:y val="4.128205062062455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425393708459492"/>
                      <c:h val="0.118429067705076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48D-4C5D-B0E9-27D06175A5F5}"/>
                </c:ext>
              </c:extLst>
            </c:dLbl>
            <c:dLbl>
              <c:idx val="7"/>
              <c:layout>
                <c:manualLayout>
                  <c:x val="1.6589138162015325E-2"/>
                  <c:y val="-0.1361707835862433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8D-4C5D-B0E9-27D06175A5F5}"/>
                </c:ext>
              </c:extLst>
            </c:dLbl>
            <c:dLbl>
              <c:idx val="8"/>
              <c:layout>
                <c:manualLayout>
                  <c:x val="7.7697852205842119E-2"/>
                  <c:y val="-6.056594894600871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71B-4AF9-A7D1-6701201DD5B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Sheet1!$A$2:$A$10</c:f>
              <c:strCache>
                <c:ptCount val="9"/>
                <c:pt idx="0">
                  <c:v>Net Conservation</c:v>
                </c:pt>
                <c:pt idx="1">
                  <c:v>BPA Preliminary Injunction</c:v>
                </c:pt>
                <c:pt idx="2">
                  <c:v>BPA Demand</c:v>
                </c:pt>
                <c:pt idx="3">
                  <c:v>Renewables &amp; Other</c:v>
                </c:pt>
                <c:pt idx="4">
                  <c:v>BPA Tier 1 Power</c:v>
                </c:pt>
                <c:pt idx="5">
                  <c:v>BPA Tier 1 Load Shaping Charge/(Credit)</c:v>
                </c:pt>
                <c:pt idx="6">
                  <c:v>BPA Tier 2</c:v>
                </c:pt>
                <c:pt idx="7">
                  <c:v>BPA Transmission</c:v>
                </c:pt>
                <c:pt idx="8">
                  <c:v>Ancillary Services</c:v>
                </c:pt>
              </c:strCache>
            </c:strRef>
          </c:cat>
          <c:val>
            <c:numRef>
              <c:f>Sheet1!$B$2:$B$10</c:f>
              <c:numCache>
                <c:formatCode>_("$"* #,##0.0_);_("$"* \(#,##0.0\);_("$"* "-"??_);_(@_)</c:formatCode>
                <c:ptCount val="9"/>
                <c:pt idx="0">
                  <c:v>0.4</c:v>
                </c:pt>
                <c:pt idx="1">
                  <c:v>5.4</c:v>
                </c:pt>
                <c:pt idx="2">
                  <c:v>4.5999999999999996</c:v>
                </c:pt>
                <c:pt idx="3">
                  <c:v>5</c:v>
                </c:pt>
                <c:pt idx="4">
                  <c:v>56.7</c:v>
                </c:pt>
                <c:pt idx="5">
                  <c:v>0.6</c:v>
                </c:pt>
                <c:pt idx="6">
                  <c:v>6.9</c:v>
                </c:pt>
                <c:pt idx="7">
                  <c:v>11.1</c:v>
                </c:pt>
                <c:pt idx="8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65-4B83-9D64-3898F23E5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Sheet1!$A$2:$A$10</c:f>
              <c:strCache>
                <c:ptCount val="9"/>
                <c:pt idx="0">
                  <c:v>Net Conservation</c:v>
                </c:pt>
                <c:pt idx="1">
                  <c:v>BPA Preliminary Injunction</c:v>
                </c:pt>
                <c:pt idx="2">
                  <c:v>BPA Demand</c:v>
                </c:pt>
                <c:pt idx="3">
                  <c:v>Renewables &amp; Other</c:v>
                </c:pt>
                <c:pt idx="4">
                  <c:v>BPA Tier 1 Power</c:v>
                </c:pt>
                <c:pt idx="5">
                  <c:v>BPA Tier 1 Load Shaping Charge/(Credit)</c:v>
                </c:pt>
                <c:pt idx="6">
                  <c:v>BPA Tier 2</c:v>
                </c:pt>
                <c:pt idx="7">
                  <c:v>BPA Transmission</c:v>
                </c:pt>
                <c:pt idx="8">
                  <c:v>Ancillary Services</c:v>
                </c:pt>
              </c:strCache>
            </c:strRef>
          </c:cat>
          <c:val>
            <c:numRef>
              <c:f>Sheet1!$C$2:$C$10</c:f>
              <c:numCache>
                <c:formatCode>0.0%</c:formatCode>
                <c:ptCount val="9"/>
                <c:pt idx="0">
                  <c:v>4.3336944745395456E-3</c:v>
                </c:pt>
                <c:pt idx="1">
                  <c:v>5.8504875406283866E-2</c:v>
                </c:pt>
                <c:pt idx="2">
                  <c:v>4.9837486457204767E-2</c:v>
                </c:pt>
                <c:pt idx="3">
                  <c:v>5.4171180931744313E-2</c:v>
                </c:pt>
                <c:pt idx="4">
                  <c:v>0.61430119176598053</c:v>
                </c:pt>
                <c:pt idx="5">
                  <c:v>6.5005417118093175E-3</c:v>
                </c:pt>
                <c:pt idx="6">
                  <c:v>7.4756229685807155E-2</c:v>
                </c:pt>
                <c:pt idx="7">
                  <c:v>0.12026002166847237</c:v>
                </c:pt>
                <c:pt idx="8">
                  <c:v>1.7334777898158182E-2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565-4B83-9D64-3898F23E536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 marL="0" algn="l" defTabSz="914400" rtl="0" eaLnBrk="1" latinLnBrk="0" hangingPunct="1">
        <a:defRPr lang="en-US" sz="1300" b="0" kern="1200">
          <a:solidFill>
            <a:schemeClr val="dk1"/>
          </a:solidFill>
          <a:latin typeface="Franklin Gothic Book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40639067479038"/>
          <c:y val="0.10498246155373638"/>
          <c:w val="0.86140613140166111"/>
          <c:h val="0.602262363623232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BPA Tier 2</c:v>
                </c:pt>
              </c:strCache>
            </c:strRef>
          </c:tx>
          <c:spPr>
            <a:solidFill>
              <a:srgbClr val="59A14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_(* #,##0.0_);_(* \(#,##0.0\);_(* &quot;-&quot;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Sheet1!$A$2:$B$7</c:f>
              <c:multiLvlStrCache>
                <c:ptCount val="6"/>
                <c:lvl>
                  <c:pt idx="0">
                    <c:v>Total Retail Load</c:v>
                  </c:pt>
                  <c:pt idx="1">
                    <c:v>Resources</c:v>
                  </c:pt>
                  <c:pt idx="2">
                    <c:v>Total Retail Load</c:v>
                  </c:pt>
                  <c:pt idx="3">
                    <c:v>Resources</c:v>
                  </c:pt>
                  <c:pt idx="4">
                    <c:v>Total Retail Load</c:v>
                  </c:pt>
                  <c:pt idx="5">
                    <c:v>Resources</c:v>
                  </c:pt>
                </c:lvl>
                <c:lvl>
                  <c:pt idx="0">
                    <c:v>FY2026</c:v>
                  </c:pt>
                  <c:pt idx="2">
                    <c:v>FY2027</c:v>
                  </c:pt>
                  <c:pt idx="4">
                    <c:v>FY2028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1">
                  <c:v>10.666</c:v>
                </c:pt>
                <c:pt idx="3">
                  <c:v>11.564</c:v>
                </c:pt>
                <c:pt idx="5">
                  <c:v>11.74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1B-4B2D-BD27-304F563CBC2F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Packwood*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multiLvlStrRef>
              <c:f>Sheet1!$A$2:$B$7</c:f>
              <c:multiLvlStrCache>
                <c:ptCount val="6"/>
                <c:lvl>
                  <c:pt idx="0">
                    <c:v>Total Retail Load</c:v>
                  </c:pt>
                  <c:pt idx="1">
                    <c:v>Resources</c:v>
                  </c:pt>
                  <c:pt idx="2">
                    <c:v>Total Retail Load</c:v>
                  </c:pt>
                  <c:pt idx="3">
                    <c:v>Resources</c:v>
                  </c:pt>
                  <c:pt idx="4">
                    <c:v>Total Retail Load</c:v>
                  </c:pt>
                  <c:pt idx="5">
                    <c:v>Resources</c:v>
                  </c:pt>
                </c:lvl>
                <c:lvl>
                  <c:pt idx="0">
                    <c:v>FY2026</c:v>
                  </c:pt>
                  <c:pt idx="2">
                    <c:v>FY2027</c:v>
                  </c:pt>
                  <c:pt idx="4">
                    <c:v>FY2028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1">
                  <c:v>0.91900000000000004</c:v>
                </c:pt>
                <c:pt idx="3">
                  <c:v>0.91900000000000004</c:v>
                </c:pt>
                <c:pt idx="5">
                  <c:v>0.91900000000000004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1B-4B2D-BD27-304F563CBC2F}"/>
            </c:ext>
          </c:extLst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BPA Tier 1 (RHWM)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_(* #,##0.0_);_(* \(#,##0.0\);_(* &quot;-&quot;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Sheet1!$A$2:$B$7</c:f>
              <c:multiLvlStrCache>
                <c:ptCount val="6"/>
                <c:lvl>
                  <c:pt idx="0">
                    <c:v>Total Retail Load</c:v>
                  </c:pt>
                  <c:pt idx="1">
                    <c:v>Resources</c:v>
                  </c:pt>
                  <c:pt idx="2">
                    <c:v>Total Retail Load</c:v>
                  </c:pt>
                  <c:pt idx="3">
                    <c:v>Resources</c:v>
                  </c:pt>
                  <c:pt idx="4">
                    <c:v>Total Retail Load</c:v>
                  </c:pt>
                  <c:pt idx="5">
                    <c:v>Resources</c:v>
                  </c:pt>
                </c:lvl>
                <c:lvl>
                  <c:pt idx="0">
                    <c:v>FY2026</c:v>
                  </c:pt>
                  <c:pt idx="2">
                    <c:v>FY2027</c:v>
                  </c:pt>
                  <c:pt idx="4">
                    <c:v>FY2028</c:v>
                  </c:pt>
                </c:lvl>
              </c:multiLvlStrCache>
            </c:multiLvlStrRef>
          </c:cat>
          <c:val>
            <c:numRef>
              <c:f>Sheet1!$F$2:$F$7</c:f>
              <c:numCache>
                <c:formatCode>General</c:formatCode>
                <c:ptCount val="6"/>
                <c:pt idx="1">
                  <c:v>202.08099999999999</c:v>
                </c:pt>
                <c:pt idx="3">
                  <c:v>202.08099999999999</c:v>
                </c:pt>
                <c:pt idx="5">
                  <c:v>202.08099999999999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1B-4B2D-BD27-304F563CBC2F}"/>
            </c:ext>
          </c:extLst>
        </c:ser>
        <c:ser>
          <c:idx val="3"/>
          <c:order val="3"/>
          <c:tx>
            <c:strRef>
              <c:f>Sheet1!$C$1</c:f>
              <c:strCache>
                <c:ptCount val="1"/>
                <c:pt idx="0">
                  <c:v>TRL</c:v>
                </c:pt>
              </c:strCache>
            </c:strRef>
          </c:tx>
          <c:spPr>
            <a:solidFill>
              <a:srgbClr val="1F497D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numFmt formatCode="_(* #,##0.0_);_(* \(#,##0.0\);_(* &quot;-&quot;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Sheet1!$A$2:$B$7</c:f>
              <c:multiLvlStrCache>
                <c:ptCount val="6"/>
                <c:lvl>
                  <c:pt idx="0">
                    <c:v>Total Retail Load</c:v>
                  </c:pt>
                  <c:pt idx="1">
                    <c:v>Resources</c:v>
                  </c:pt>
                  <c:pt idx="2">
                    <c:v>Total Retail Load</c:v>
                  </c:pt>
                  <c:pt idx="3">
                    <c:v>Resources</c:v>
                  </c:pt>
                  <c:pt idx="4">
                    <c:v>Total Retail Load</c:v>
                  </c:pt>
                  <c:pt idx="5">
                    <c:v>Resources</c:v>
                  </c:pt>
                </c:lvl>
                <c:lvl>
                  <c:pt idx="0">
                    <c:v>FY2026</c:v>
                  </c:pt>
                  <c:pt idx="2">
                    <c:v>FY2027</c:v>
                  </c:pt>
                  <c:pt idx="4">
                    <c:v>FY2028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213.666</c:v>
                </c:pt>
                <c:pt idx="2">
                  <c:v>214.56399999999999</c:v>
                </c:pt>
                <c:pt idx="4">
                  <c:v>214.739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1B-4B2D-BD27-304F563CB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678044608"/>
        <c:axId val="678046904"/>
      </c:barChart>
      <c:catAx>
        <c:axId val="67804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046904"/>
        <c:crosses val="autoZero"/>
        <c:auto val="1"/>
        <c:lblAlgn val="ctr"/>
        <c:lblOffset val="100"/>
        <c:noMultiLvlLbl val="0"/>
      </c:catAx>
      <c:valAx>
        <c:axId val="67804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804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34003860256445"/>
          <c:y val="0.88742377888030288"/>
          <c:w val="0.82272185222392979"/>
          <c:h val="8.25124577312709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Example of Monthly HLH (aMW)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2"/>
          <c:tx>
            <c:strRef>
              <c:f>Sheet1!$B$1</c:f>
              <c:strCache>
                <c:ptCount val="1"/>
                <c:pt idx="0">
                  <c:v>HLH Load Shaping Charge/(Credit)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14759272"/>
        <c:axId val="814757632"/>
      </c:barChart>
      <c:lineChart>
        <c:grouping val="standar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BPA Tier 1 Shape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170.15143527434884</c:v>
                </c:pt>
                <c:pt idx="1">
                  <c:v>237.28028969531121</c:v>
                </c:pt>
                <c:pt idx="2">
                  <c:v>264.21234865768099</c:v>
                </c:pt>
                <c:pt idx="3">
                  <c:v>285.0739015390177</c:v>
                </c:pt>
                <c:pt idx="4">
                  <c:v>238.91182562644269</c:v>
                </c:pt>
                <c:pt idx="5">
                  <c:v>237.27444623987637</c:v>
                </c:pt>
                <c:pt idx="6">
                  <c:v>180.78652958881537</c:v>
                </c:pt>
                <c:pt idx="7">
                  <c:v>239.30233740786073</c:v>
                </c:pt>
                <c:pt idx="8">
                  <c:v>252.94817771453941</c:v>
                </c:pt>
                <c:pt idx="9">
                  <c:v>218.89640974162117</c:v>
                </c:pt>
                <c:pt idx="10">
                  <c:v>235.55396261993025</c:v>
                </c:pt>
                <c:pt idx="11">
                  <c:v>178.14995484039702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5A-4174-B238-7B79C31BD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BPUD Tier 1 Load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157.14731977758399</c:v>
                </c:pt>
                <c:pt idx="1">
                  <c:v>182.11001307873877</c:v>
                </c:pt>
                <c:pt idx="2">
                  <c:v>203.31688882428793</c:v>
                </c:pt>
                <c:pt idx="3">
                  <c:v>213.44900956087739</c:v>
                </c:pt>
                <c:pt idx="4">
                  <c:v>187.49070833730232</c:v>
                </c:pt>
                <c:pt idx="5">
                  <c:v>154.18169293379239</c:v>
                </c:pt>
                <c:pt idx="6">
                  <c:v>164.91111950933811</c:v>
                </c:pt>
                <c:pt idx="7">
                  <c:v>216.93336983139076</c:v>
                </c:pt>
                <c:pt idx="8">
                  <c:v>276.01933928491189</c:v>
                </c:pt>
                <c:pt idx="9">
                  <c:v>324.58634452442556</c:v>
                </c:pt>
                <c:pt idx="10">
                  <c:v>293.33997097298652</c:v>
                </c:pt>
                <c:pt idx="11">
                  <c:v>197.73405145542409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6791000"/>
        <c:axId val="846790016"/>
      </c:lineChart>
      <c:dateAx>
        <c:axId val="81475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7632"/>
        <c:crosses val="autoZero"/>
        <c:auto val="1"/>
        <c:lblOffset val="100"/>
        <c:baseTimeUnit val="months"/>
      </c:dateAx>
      <c:valAx>
        <c:axId val="814757632"/>
        <c:scaling>
          <c:orientation val="minMax"/>
          <c:max val="6000000"/>
          <c:min val="-300000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9272"/>
        <c:crosses val="autoZero"/>
        <c:crossBetween val="between"/>
        <c:majorUnit val="2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84679001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err="1">
                    <a:solidFill>
                      <a:srgbClr val="00B050"/>
                    </a:solidFill>
                  </a:rPr>
                  <a:t>aMW</a:t>
                </a:r>
                <a:endParaRPr lang="en-US" b="1">
                  <a:solidFill>
                    <a:srgbClr val="00B05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6791000"/>
        <c:crosses val="max"/>
        <c:crossBetween val="between"/>
      </c:valAx>
      <c:dateAx>
        <c:axId val="84679100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846790016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Example of Monthly HLH (aMW)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2"/>
          <c:tx>
            <c:strRef>
              <c:f>Sheet1!$B$1</c:f>
              <c:strCache>
                <c:ptCount val="1"/>
                <c:pt idx="0">
                  <c:v>HLH Load Shaping Charge/(Credit)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numFmt formatCode="_(&quot;$&quot;* #,##0.00_);_(&quot;$&quot;* \(#,##0.00\);_(&quot;$&quot;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-284428</c:v>
                </c:pt>
                <c:pt idx="1">
                  <c:v>-837458</c:v>
                </c:pt>
                <c:pt idx="2">
                  <c:v>-1206588</c:v>
                </c:pt>
                <c:pt idx="3">
                  <c:v>-1247992</c:v>
                </c:pt>
                <c:pt idx="4">
                  <c:v>-897048</c:v>
                </c:pt>
                <c:pt idx="5">
                  <c:v>-1047806</c:v>
                </c:pt>
                <c:pt idx="6">
                  <c:v>-147471</c:v>
                </c:pt>
                <c:pt idx="7">
                  <c:v>-76949</c:v>
                </c:pt>
                <c:pt idx="8">
                  <c:v>144924</c:v>
                </c:pt>
                <c:pt idx="9">
                  <c:v>2241438</c:v>
                </c:pt>
                <c:pt idx="10">
                  <c:v>1293297</c:v>
                </c:pt>
                <c:pt idx="11">
                  <c:v>474013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4759272"/>
        <c:axId val="814757632"/>
      </c:barChart>
      <c:lineChart>
        <c:grouping val="standar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BPA Tier 1 Shape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170.15143527434884</c:v>
                </c:pt>
                <c:pt idx="1">
                  <c:v>237.28028969531121</c:v>
                </c:pt>
                <c:pt idx="2">
                  <c:v>264.21234865768099</c:v>
                </c:pt>
                <c:pt idx="3">
                  <c:v>285.0739015390177</c:v>
                </c:pt>
                <c:pt idx="4">
                  <c:v>238.91182562644269</c:v>
                </c:pt>
                <c:pt idx="5">
                  <c:v>237.27444623987637</c:v>
                </c:pt>
                <c:pt idx="6">
                  <c:v>180.78652958881537</c:v>
                </c:pt>
                <c:pt idx="7">
                  <c:v>239.30233740786073</c:v>
                </c:pt>
                <c:pt idx="8">
                  <c:v>252.94817771453941</c:v>
                </c:pt>
                <c:pt idx="9">
                  <c:v>218.89640974162117</c:v>
                </c:pt>
                <c:pt idx="10">
                  <c:v>235.55396261993025</c:v>
                </c:pt>
                <c:pt idx="11">
                  <c:v>178.14995484039702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5A-4174-B238-7B79C31BD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BPUD Tier 1 Load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157.14731977758399</c:v>
                </c:pt>
                <c:pt idx="1">
                  <c:v>182.11001307873877</c:v>
                </c:pt>
                <c:pt idx="2">
                  <c:v>203.31688882428793</c:v>
                </c:pt>
                <c:pt idx="3">
                  <c:v>213.44900956087739</c:v>
                </c:pt>
                <c:pt idx="4">
                  <c:v>187.49070833730232</c:v>
                </c:pt>
                <c:pt idx="5">
                  <c:v>154.18169293379239</c:v>
                </c:pt>
                <c:pt idx="6">
                  <c:v>164.91111950933811</c:v>
                </c:pt>
                <c:pt idx="7">
                  <c:v>216.93336983139076</c:v>
                </c:pt>
                <c:pt idx="8">
                  <c:v>276.01933928491189</c:v>
                </c:pt>
                <c:pt idx="9">
                  <c:v>324.58634452442556</c:v>
                </c:pt>
                <c:pt idx="10">
                  <c:v>293.33997097298652</c:v>
                </c:pt>
                <c:pt idx="11">
                  <c:v>197.73405145542409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6791000"/>
        <c:axId val="846790016"/>
      </c:lineChart>
      <c:dateAx>
        <c:axId val="81475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7632"/>
        <c:crosses val="autoZero"/>
        <c:auto val="1"/>
        <c:lblOffset val="100"/>
        <c:baseTimeUnit val="months"/>
      </c:dateAx>
      <c:valAx>
        <c:axId val="814757632"/>
        <c:scaling>
          <c:orientation val="minMax"/>
          <c:max val="6000000"/>
          <c:min val="-300000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9272"/>
        <c:crosses val="autoZero"/>
        <c:crossBetween val="between"/>
        <c:majorUnit val="2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84679001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err="1">
                    <a:solidFill>
                      <a:srgbClr val="00B050"/>
                    </a:solidFill>
                  </a:rPr>
                  <a:t>aMW</a:t>
                </a:r>
                <a:endParaRPr lang="en-US" b="1">
                  <a:solidFill>
                    <a:srgbClr val="00B05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6791000"/>
        <c:crosses val="max"/>
        <c:crossBetween val="between"/>
      </c:valAx>
      <c:dateAx>
        <c:axId val="84679100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846790016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Example of Monthly HLH (aMW)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2"/>
          <c:tx>
            <c:strRef>
              <c:f>Sheet1!$B$1</c:f>
              <c:strCache>
                <c:ptCount val="1"/>
                <c:pt idx="0">
                  <c:v>HLH Load Shaping Charge/(Credit)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numFmt formatCode="_(&quot;$&quot;* #,##0.00_);_(&quot;$&quot;* \(#,##0.00\);_(&quot;$&quot;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-169578</c:v>
                </c:pt>
                <c:pt idx="1">
                  <c:v>-754465</c:v>
                </c:pt>
                <c:pt idx="2">
                  <c:v>-1104426</c:v>
                </c:pt>
                <c:pt idx="3">
                  <c:v>-1156331</c:v>
                </c:pt>
                <c:pt idx="4">
                  <c:v>-806522</c:v>
                </c:pt>
                <c:pt idx="5">
                  <c:v>-982763</c:v>
                </c:pt>
                <c:pt idx="6">
                  <c:v>-98492</c:v>
                </c:pt>
                <c:pt idx="7">
                  <c:v>-57906</c:v>
                </c:pt>
                <c:pt idx="8">
                  <c:v>178124</c:v>
                </c:pt>
                <c:pt idx="9">
                  <c:v>2353798</c:v>
                </c:pt>
                <c:pt idx="10">
                  <c:v>1418158</c:v>
                </c:pt>
                <c:pt idx="11">
                  <c:v>605256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4759272"/>
        <c:axId val="814757632"/>
      </c:barChart>
      <c:lineChart>
        <c:grouping val="standar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BPA Tier 1 Shape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170.15143527434884</c:v>
                </c:pt>
                <c:pt idx="1">
                  <c:v>237.28028969531121</c:v>
                </c:pt>
                <c:pt idx="2">
                  <c:v>264.21234865768099</c:v>
                </c:pt>
                <c:pt idx="3">
                  <c:v>285.0739015390177</c:v>
                </c:pt>
                <c:pt idx="4">
                  <c:v>238.91182562644269</c:v>
                </c:pt>
                <c:pt idx="5">
                  <c:v>237.27444623987637</c:v>
                </c:pt>
                <c:pt idx="6">
                  <c:v>180.78652958881537</c:v>
                </c:pt>
                <c:pt idx="7">
                  <c:v>239.30233740786073</c:v>
                </c:pt>
                <c:pt idx="8">
                  <c:v>252.94817771453941</c:v>
                </c:pt>
                <c:pt idx="9">
                  <c:v>218.89640974162117</c:v>
                </c:pt>
                <c:pt idx="10">
                  <c:v>235.55396261993025</c:v>
                </c:pt>
                <c:pt idx="11">
                  <c:v>178.14995484039702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5A-4174-B238-7B79C31BD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BPUD Tier 1 Load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162.39830832161857</c:v>
                </c:pt>
                <c:pt idx="1">
                  <c:v>187.57743860928451</c:v>
                </c:pt>
                <c:pt idx="2">
                  <c:v>208.4728974880889</c:v>
                </c:pt>
                <c:pt idx="3">
                  <c:v>218.7096345886014</c:v>
                </c:pt>
                <c:pt idx="4">
                  <c:v>192.67986722163619</c:v>
                </c:pt>
                <c:pt idx="5">
                  <c:v>159.33975681157571</c:v>
                </c:pt>
                <c:pt idx="6">
                  <c:v>170.18378408060693</c:v>
                </c:pt>
                <c:pt idx="7">
                  <c:v>222.46915242914562</c:v>
                </c:pt>
                <c:pt idx="8">
                  <c:v>281.30465930259055</c:v>
                </c:pt>
                <c:pt idx="9">
                  <c:v>329.88441293784587</c:v>
                </c:pt>
                <c:pt idx="10">
                  <c:v>298.91890836141198</c:v>
                </c:pt>
                <c:pt idx="11">
                  <c:v>203.15638372599432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6791000"/>
        <c:axId val="846790016"/>
      </c:lineChart>
      <c:dateAx>
        <c:axId val="81475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7632"/>
        <c:crosses val="autoZero"/>
        <c:auto val="1"/>
        <c:lblOffset val="100"/>
        <c:baseTimeUnit val="months"/>
      </c:dateAx>
      <c:valAx>
        <c:axId val="814757632"/>
        <c:scaling>
          <c:orientation val="minMax"/>
          <c:max val="6000000"/>
          <c:min val="-300000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9272"/>
        <c:crosses val="autoZero"/>
        <c:crossBetween val="between"/>
        <c:majorUnit val="2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84679001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err="1">
                    <a:solidFill>
                      <a:srgbClr val="00B050"/>
                    </a:solidFill>
                  </a:rPr>
                  <a:t>aMW</a:t>
                </a:r>
                <a:endParaRPr lang="en-US" b="1">
                  <a:solidFill>
                    <a:srgbClr val="00B05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6791000"/>
        <c:crosses val="max"/>
        <c:crossBetween val="between"/>
      </c:valAx>
      <c:dateAx>
        <c:axId val="84679100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846790016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Example of Monthly HLH (aMW)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2"/>
          <c:tx>
            <c:strRef>
              <c:f>Sheet1!$B$1</c:f>
              <c:strCache>
                <c:ptCount val="1"/>
                <c:pt idx="0">
                  <c:v>HLH Load Shaping Charge/(Credit)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numFmt formatCode="_(&quot;$&quot;* #,##0.00_);_(&quot;$&quot;* \(#,##0.00\);_(&quot;$&quot;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-399279</c:v>
                </c:pt>
                <c:pt idx="1">
                  <c:v>-920451</c:v>
                </c:pt>
                <c:pt idx="2">
                  <c:v>-1308749</c:v>
                </c:pt>
                <c:pt idx="3">
                  <c:v>-1339653</c:v>
                </c:pt>
                <c:pt idx="4">
                  <c:v>-987573</c:v>
                </c:pt>
                <c:pt idx="5">
                  <c:v>-1112850</c:v>
                </c:pt>
                <c:pt idx="6">
                  <c:v>-196450</c:v>
                </c:pt>
                <c:pt idx="7">
                  <c:v>-95992</c:v>
                </c:pt>
                <c:pt idx="8">
                  <c:v>111724</c:v>
                </c:pt>
                <c:pt idx="9">
                  <c:v>2129079</c:v>
                </c:pt>
                <c:pt idx="10">
                  <c:v>1168436</c:v>
                </c:pt>
                <c:pt idx="11">
                  <c:v>342771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4759272"/>
        <c:axId val="814757632"/>
      </c:barChart>
      <c:lineChart>
        <c:grouping val="standard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BPA Tier 1 Shape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170.15143527434884</c:v>
                </c:pt>
                <c:pt idx="1">
                  <c:v>237.28028969531121</c:v>
                </c:pt>
                <c:pt idx="2">
                  <c:v>264.21234865768099</c:v>
                </c:pt>
                <c:pt idx="3">
                  <c:v>285.0739015390177</c:v>
                </c:pt>
                <c:pt idx="4">
                  <c:v>238.91182562644269</c:v>
                </c:pt>
                <c:pt idx="5">
                  <c:v>237.27444623987637</c:v>
                </c:pt>
                <c:pt idx="6">
                  <c:v>180.78652958881537</c:v>
                </c:pt>
                <c:pt idx="7">
                  <c:v>239.30233740786073</c:v>
                </c:pt>
                <c:pt idx="8">
                  <c:v>252.94817771453941</c:v>
                </c:pt>
                <c:pt idx="9">
                  <c:v>218.89640974162117</c:v>
                </c:pt>
                <c:pt idx="10">
                  <c:v>235.55396261993025</c:v>
                </c:pt>
                <c:pt idx="11">
                  <c:v>178.14995484039702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5A-4174-B238-7B79C31BD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BPUD Tier 1 Load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151.8963312335494</c:v>
                </c:pt>
                <c:pt idx="1">
                  <c:v>176.64258754819306</c:v>
                </c:pt>
                <c:pt idx="2">
                  <c:v>198.16088016048695</c:v>
                </c:pt>
                <c:pt idx="3">
                  <c:v>208.18838453315334</c:v>
                </c:pt>
                <c:pt idx="4">
                  <c:v>182.30154945296852</c:v>
                </c:pt>
                <c:pt idx="5">
                  <c:v>149.0236290560091</c:v>
                </c:pt>
                <c:pt idx="6">
                  <c:v>159.63845493806926</c:v>
                </c:pt>
                <c:pt idx="7">
                  <c:v>211.39758723363596</c:v>
                </c:pt>
                <c:pt idx="8">
                  <c:v>270.73401926723324</c:v>
                </c:pt>
                <c:pt idx="9">
                  <c:v>319.28827611100525</c:v>
                </c:pt>
                <c:pt idx="10">
                  <c:v>287.76103358456101</c:v>
                </c:pt>
                <c:pt idx="11">
                  <c:v>192.31171918485387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6791000"/>
        <c:axId val="846790016"/>
      </c:lineChart>
      <c:dateAx>
        <c:axId val="81475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7632"/>
        <c:crosses val="autoZero"/>
        <c:auto val="1"/>
        <c:lblOffset val="100"/>
        <c:baseTimeUnit val="months"/>
      </c:dateAx>
      <c:valAx>
        <c:axId val="814757632"/>
        <c:scaling>
          <c:orientation val="minMax"/>
          <c:max val="6000000"/>
          <c:min val="-300000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9272"/>
        <c:crosses val="autoZero"/>
        <c:crossBetween val="between"/>
        <c:majorUnit val="2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84679001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err="1">
                    <a:solidFill>
                      <a:srgbClr val="00B050"/>
                    </a:solidFill>
                  </a:rPr>
                  <a:t>aMW</a:t>
                </a:r>
                <a:endParaRPr lang="en-US" b="1">
                  <a:solidFill>
                    <a:srgbClr val="00B05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6791000"/>
        <c:crosses val="max"/>
        <c:crossBetween val="between"/>
      </c:valAx>
      <c:dateAx>
        <c:axId val="84679100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846790016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Example of Monthly LLH (aMW)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LLH Load Shaping Charge/(Credit)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numFmt formatCode="_(&quot;$&quot;* #,##0.00_);_(&quot;$&quot;* \(#,##0.00\);_(&quot;$&quot;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Sheet1!$B$2:$B$13</c:f>
              <c:numCache>
                <c:formatCode>_("$"* #,##0_);_("$"* \(#,##0\);_("$"* "-"??_);_(@_)</c:formatCode>
                <c:ptCount val="12"/>
                <c:pt idx="0">
                  <c:v>-70937</c:v>
                </c:pt>
                <c:pt idx="1">
                  <c:v>-429241</c:v>
                </c:pt>
                <c:pt idx="2">
                  <c:v>13158</c:v>
                </c:pt>
                <c:pt idx="3">
                  <c:v>-78019</c:v>
                </c:pt>
                <c:pt idx="4">
                  <c:v>-163461</c:v>
                </c:pt>
                <c:pt idx="5">
                  <c:v>-377909</c:v>
                </c:pt>
                <c:pt idx="6">
                  <c:v>-92317</c:v>
                </c:pt>
                <c:pt idx="7">
                  <c:v>-54797</c:v>
                </c:pt>
                <c:pt idx="8">
                  <c:v>264403</c:v>
                </c:pt>
                <c:pt idx="9">
                  <c:v>1908152</c:v>
                </c:pt>
                <c:pt idx="10">
                  <c:v>1166965</c:v>
                </c:pt>
                <c:pt idx="11">
                  <c:v>488944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4759272"/>
        <c:axId val="81475763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BPUD Tier 1 Load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137.85190018754983</c:v>
                </c:pt>
                <c:pt idx="1">
                  <c:v>146.56786343588882</c:v>
                </c:pt>
                <c:pt idx="2">
                  <c:v>188.48814100334215</c:v>
                </c:pt>
                <c:pt idx="3">
                  <c:v>189.24416621543037</c:v>
                </c:pt>
                <c:pt idx="4">
                  <c:v>170.4989895688567</c:v>
                </c:pt>
                <c:pt idx="5">
                  <c:v>142.00384453349724</c:v>
                </c:pt>
                <c:pt idx="6">
                  <c:v>143.19731672406368</c:v>
                </c:pt>
                <c:pt idx="7">
                  <c:v>168.75825601694018</c:v>
                </c:pt>
                <c:pt idx="8">
                  <c:v>239.04687123418879</c:v>
                </c:pt>
                <c:pt idx="9">
                  <c:v>281.55619414010931</c:v>
                </c:pt>
                <c:pt idx="10">
                  <c:v>221.39717401765262</c:v>
                </c:pt>
                <c:pt idx="11">
                  <c:v>160.95754819575524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5A-4174-B238-7B79C31BD2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BPA Tier 1 Shape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46296</c:v>
                </c:pt>
                <c:pt idx="1">
                  <c:v>46327</c:v>
                </c:pt>
                <c:pt idx="2">
                  <c:v>46357</c:v>
                </c:pt>
                <c:pt idx="3">
                  <c:v>46388</c:v>
                </c:pt>
                <c:pt idx="4">
                  <c:v>46419</c:v>
                </c:pt>
                <c:pt idx="5">
                  <c:v>46447</c:v>
                </c:pt>
                <c:pt idx="6">
                  <c:v>46478</c:v>
                </c:pt>
                <c:pt idx="7">
                  <c:v>46508</c:v>
                </c:pt>
                <c:pt idx="8">
                  <c:v>46539</c:v>
                </c:pt>
                <c:pt idx="9">
                  <c:v>46569</c:v>
                </c:pt>
                <c:pt idx="10">
                  <c:v>46600</c:v>
                </c:pt>
                <c:pt idx="11">
                  <c:v>46631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142.50621772736025</c:v>
                </c:pt>
                <c:pt idx="1">
                  <c:v>177.15654573383142</c:v>
                </c:pt>
                <c:pt idx="2">
                  <c:v>187.66590935133965</c:v>
                </c:pt>
                <c:pt idx="3">
                  <c:v>194.42224047215782</c:v>
                </c:pt>
                <c:pt idx="4">
                  <c:v>182.03974914849027</c:v>
                </c:pt>
                <c:pt idx="5">
                  <c:v>177.18458473673985</c:v>
                </c:pt>
                <c:pt idx="6">
                  <c:v>154.40719797183814</c:v>
                </c:pt>
                <c:pt idx="7">
                  <c:v>181.27143836093316</c:v>
                </c:pt>
                <c:pt idx="8">
                  <c:v>184.95822334225787</c:v>
                </c:pt>
                <c:pt idx="9">
                  <c:v>160.50880200023565</c:v>
                </c:pt>
                <c:pt idx="10">
                  <c:v>150.69326994415121</c:v>
                </c:pt>
                <c:pt idx="11">
                  <c:v>135.08638380522061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5A-4174-B238-7B79C31BD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5591344"/>
        <c:axId val="955590032"/>
      </c:lineChart>
      <c:dateAx>
        <c:axId val="81475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7632"/>
        <c:crosses val="autoZero"/>
        <c:auto val="1"/>
        <c:lblOffset val="100"/>
        <c:baseTimeUnit val="months"/>
      </c:dateAx>
      <c:valAx>
        <c:axId val="814757632"/>
        <c:scaling>
          <c:orientation val="minMax"/>
          <c:max val="350000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759272"/>
        <c:crosses val="autoZero"/>
        <c:crossBetween val="between"/>
        <c:majorUnit val="1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9555900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err="1">
                    <a:solidFill>
                      <a:srgbClr val="00B050"/>
                    </a:solidFill>
                  </a:rPr>
                  <a:t>aMW</a:t>
                </a:r>
                <a:endParaRPr lang="en-US" b="1">
                  <a:solidFill>
                    <a:srgbClr val="00B05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5591344"/>
        <c:crosses val="max"/>
        <c:crossBetween val="between"/>
      </c:valAx>
      <c:dateAx>
        <c:axId val="95559134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955590032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0.23144</cdr:y>
    </cdr:from>
    <cdr:to>
      <cdr:x>0.0555</cdr:x>
      <cdr:y>0.57951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66AC6BA-0890-F5CD-1AC1-E0672732541B}"/>
            </a:ext>
          </a:extLst>
        </cdr:cNvPr>
        <cdr:cNvSpPr txBox="1"/>
      </cdr:nvSpPr>
      <cdr:spPr>
        <a:xfrm xmlns:a="http://schemas.openxmlformats.org/drawingml/2006/main" rot="16200000">
          <a:off x="-4729489" y="975331"/>
          <a:ext cx="100078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err="1"/>
            <a:t>aMW</a:t>
          </a:r>
          <a:endParaRPr lang="en-US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757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3E806-9361-DF49-375A-1416E575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0A337-1687-10A9-DE29-61CDB9D63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619D43-9201-A49F-66A1-D376D949D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E7FA3-8EDE-3926-9793-DCC5745B7F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04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54584-1590-4358-F65E-50C376CC7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E9E940-2418-976B-5E9C-14C2E4F5D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66850" y="889000"/>
            <a:ext cx="4267200" cy="24003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F52AC-82F6-753C-A203-D53E83C77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D914C-622B-70F9-D2C5-D9435B37D6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0413" fontAlgn="base">
              <a:spcBef>
                <a:spcPct val="0"/>
              </a:spcBef>
              <a:spcAft>
                <a:spcPct val="0"/>
              </a:spcAft>
              <a:defRPr/>
            </a:pPr>
            <a:fld id="{1DC7407B-92F1-4A63-AC9D-E45C53AF9BF6}" type="slidenum">
              <a:rPr lang="en-US">
                <a:solidFill>
                  <a:srgbClr val="000000"/>
                </a:solidFill>
                <a:latin typeface="Arial" charset="0"/>
              </a:rPr>
              <a:pPr defTabSz="960413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148B4-78AB-1190-B173-256CD3F26BF8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0413" fontAlgn="base">
              <a:spcBef>
                <a:spcPct val="0"/>
              </a:spcBef>
              <a:spcAft>
                <a:spcPct val="0"/>
              </a:spcAft>
              <a:defRPr/>
            </a:pPr>
            <a:fld id="{78AD4901-24E2-46D1-9D28-9EECF90D4CA8}" type="datetime1">
              <a:rPr lang="en-US">
                <a:solidFill>
                  <a:srgbClr val="000000"/>
                </a:solidFill>
                <a:latin typeface="Arial" charset="0"/>
              </a:rPr>
              <a:pPr defTabSz="960413" fontAlgn="base">
                <a:spcBef>
                  <a:spcPct val="0"/>
                </a:spcBef>
                <a:spcAft>
                  <a:spcPct val="0"/>
                </a:spcAft>
                <a:defRPr/>
              </a:pPr>
              <a:t>2026-10-27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16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50E63-A35C-BAA0-B540-EA5B7DE64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469BA7-4914-06A1-C177-E97AE700D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AFF0F9-AA25-A23D-361F-CCA72F48D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932C0-4BD8-1059-7427-515A9B0A05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4497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92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EA55D-9ADE-3EFA-E811-94F775D61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FF2E8B-A731-F3A6-BDB5-883B16A50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CE0B5C-C363-B728-5ADB-29E0BC386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78D23-994C-0123-7DCE-DC82E9F243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3166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411BE-1377-A49D-7591-D6A7EC79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F9056E-1AFD-8355-45E2-AF1F5850F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E3B1D-39E9-C118-180D-E825C2798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1197D-FEE2-534B-E893-175CE57E6C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6684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9038" y="523875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Note: RPS has a cost cap</a:t>
            </a:r>
          </a:p>
          <a:p>
            <a:r>
              <a:rPr lang="en-US"/>
              <a:t>Per BPA Website the Tier 1 average rate is $37.77, but Benton PUD’s rate is $35.00 per the Rate Impact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27989-C9BB-42A1-8885-28D4A85BD1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16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EF139-7103-8369-5EAA-314EC930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8D961-A978-127F-CC0E-12221E4D1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335422-DE39-57DC-5E6B-FF6117884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38FD4-E637-63E3-2CD8-6FE78DAD7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9724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BP-26 Load Shaping 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Oct &amp; Apr </a:t>
            </a:r>
            <a:r>
              <a:rPr lang="en-US" err="1"/>
              <a:t>ID’d</a:t>
            </a:r>
            <a:r>
              <a:rPr lang="en-US"/>
              <a:t> as constraints in BPA Resource Study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0424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31AE9-4ECA-617B-9FE7-2C10A2314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39B63-2D24-8A30-0AD4-8026966840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D07B5-02B3-4489-6505-120293027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BP-26 Load Shaping 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Oct &amp; Apr </a:t>
            </a:r>
            <a:r>
              <a:rPr lang="en-US" err="1"/>
              <a:t>ID’d</a:t>
            </a:r>
            <a:r>
              <a:rPr lang="en-US"/>
              <a:t> as constraints in BPA Resource Study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208F2-1BF8-FDDB-FC6C-C9A7C87607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4560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116AF-7720-F149-4764-91835F76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17DE6-08A5-FD24-D3EA-A597127ED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6171D0-53A2-808E-6F89-119B579A9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BP-26 Load Shaping 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Oct &amp; Apr </a:t>
            </a:r>
            <a:r>
              <a:rPr lang="en-US" err="1"/>
              <a:t>ID’d</a:t>
            </a:r>
            <a:r>
              <a:rPr lang="en-US"/>
              <a:t> as constraints in BPA Resource Study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55496-F5FC-C294-6BFF-F56B390C7B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16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0497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30A72-29FF-190A-7FAC-3C560664B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D2BA9-CBF1-504F-6714-D408E0B6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A1F9B9-DD20-2760-5404-8EF1AD78E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BP-26 Load Shaping rates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Oct &amp; Apr </a:t>
            </a:r>
            <a:r>
              <a:rPr lang="en-US" err="1"/>
              <a:t>ID’d</a:t>
            </a:r>
            <a:r>
              <a:rPr lang="en-US"/>
              <a:t> as constraints in BPA Resource Study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22142-8000-D17B-F713-8555053B9C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17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881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18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0682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36ED-BC82-04EC-2662-FE38AC0F8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B7C9FD-046F-86E0-C463-386424412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2D1425-46C6-19B4-33C4-2CA536CF0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24238-D74B-3E7E-71A5-4FFE8F0BC0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66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C09DF-AE48-BB3B-8704-C8E5CFFB9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4098B5-61B7-5B80-D7DB-737BC0EF7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B08EF-0505-AD9D-294D-0FE1E7BCF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>
                <a:solidFill>
                  <a:srgbClr val="011F34"/>
                </a:solidFill>
              </a:rPr>
              <a:t>3.9388¢ if we wanted to use the average load shaping charge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58D02-4DB1-52E3-2EEF-9006244AD8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58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80148-4898-8289-BE04-3ADB85B49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0A7834-6E82-F46B-6388-2FCDCC123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D2F12-5E50-4E7B-5BE0-8E84AFA5C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Benton PUD's Transmission and Distribution (</a:t>
            </a:r>
            <a:r>
              <a:rPr lang="en-US" err="1"/>
              <a:t>T&amp;D</a:t>
            </a:r>
            <a:r>
              <a:rPr lang="en-US"/>
              <a:t>) loss rate calculation estimates the additional electricity the District must purchase to account for energy lost as it travels through its electrical system before reaching customers.</a:t>
            </a:r>
          </a:p>
          <a:p>
            <a:r>
              <a:rPr lang="en-US"/>
              <a:t>By generating electricity locally, customers can reduce the amount of electricity that would otherwise need to travel through Benton PUD's system, avoiding some of those losses.</a:t>
            </a:r>
          </a:p>
          <a:p>
            <a:endParaRPr lang="en-US"/>
          </a:p>
          <a:p>
            <a:r>
              <a:rPr lang="en-US" b="1"/>
              <a:t>Step 1: Determine Benton PUD's </a:t>
            </a:r>
            <a:r>
              <a:rPr lang="en-US" b="1" err="1"/>
              <a:t>T&amp;D</a:t>
            </a:r>
            <a:r>
              <a:rPr lang="en-US" b="1"/>
              <a:t> loss percentage</a:t>
            </a:r>
          </a:p>
          <a:p>
            <a:r>
              <a:rPr lang="en-US"/>
              <a:t>Based on the District's historical loss calculations, staff used a 10-year average </a:t>
            </a:r>
            <a:r>
              <a:rPr lang="en-US" err="1"/>
              <a:t>T&amp;D</a:t>
            </a:r>
            <a:r>
              <a:rPr lang="en-US"/>
              <a:t> loss rate of 3.30%.</a:t>
            </a:r>
          </a:p>
          <a:p>
            <a:r>
              <a:rPr lang="en-US"/>
              <a:t>This means that for every 100 kWh entering the District's distribution system, approximately 96.7 kWh reaches customers.</a:t>
            </a:r>
          </a:p>
          <a:p>
            <a:r>
              <a:rPr lang="en-US" b="1"/>
              <a:t>Step 2: Calculate the electricity required to deliver 1 kWh</a:t>
            </a:r>
          </a:p>
          <a:p>
            <a:r>
              <a:rPr lang="en-US"/>
              <a:t>Because some electricity is lost during delivery, Benton PUD must purchase more than 1 kWh to deliver 1 kWh to a customer.</a:t>
            </a:r>
          </a:p>
          <a:p>
            <a:r>
              <a:rPr lang="en-US" b="1"/>
              <a:t>Step 3: Adjust the avoided energy cost</a:t>
            </a:r>
          </a:p>
          <a:p>
            <a:r>
              <a:rPr lang="en-US"/>
              <a:t>Staff calculated an avoided BPA energy cost of 3.7166¢ per kWh.</a:t>
            </a:r>
          </a:p>
          <a:p>
            <a:r>
              <a:rPr lang="en-US"/>
              <a:t>To account for Benton PUD's </a:t>
            </a:r>
            <a:r>
              <a:rPr lang="en-US" err="1"/>
              <a:t>T&amp;D</a:t>
            </a:r>
            <a:r>
              <a:rPr lang="en-US"/>
              <a:t> losses, multiply this rate by the amount of electricity required to deliver 1 kWh.</a:t>
            </a:r>
          </a:p>
          <a:p>
            <a:r>
              <a:rPr lang="en-US" b="1"/>
              <a:t>Step 4: Calculate the avoided </a:t>
            </a:r>
            <a:r>
              <a:rPr lang="en-US" b="1" err="1"/>
              <a:t>T&amp;D</a:t>
            </a:r>
            <a:r>
              <a:rPr lang="en-US" b="1"/>
              <a:t> loss component</a:t>
            </a:r>
          </a:p>
          <a:p>
            <a:r>
              <a:rPr lang="en-US"/>
              <a:t>Subtract the original avoided energy rate from the adjusted rate.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EEAEA-6E6E-17F5-38D5-FC5E4D9715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13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F6B74-111F-505B-7566-6C27F4582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6B1371-CFA0-4BAA-EBDF-93192F4FF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EF76B3-A4CF-216E-F5FE-07FD13AE5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reason Benton PUD multiplies the cost per Renewable Energy Certificate (REC) by the Energy Independence Act (EIA) requirement of 15% is that the District does not need to purchase one REC for every MWh of electricity it sells. It only needs enough qualifying renewable energy or </a:t>
            </a:r>
            <a:r>
              <a:rPr lang="en-US" err="1"/>
              <a:t>RECs</a:t>
            </a:r>
            <a:r>
              <a:rPr lang="en-US"/>
              <a:t> to satisfy its 15% renewable energy requirement.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4D07C-A3EE-83FF-31E9-2CC468B910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646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8D4DF-6334-55CD-A51F-708EEDAD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370C23-543E-2A43-3DFE-391E5DF22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77DC42-22EE-12D3-6EFD-021B7998B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45BBC-595B-7E8A-FDA1-3E38966965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913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828D-3A36-DBE5-1D8B-ACECD47B5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02424-5978-EDAA-61B5-5AA2659922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CB218-DE6C-347B-498C-9F85FD5C9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0B63E-F43B-7BCF-DA87-B8E1814DE5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46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C8AC3-5AD1-7BCE-EFDB-011F58E6B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D12E83-6C58-B0F4-D62C-11B658E9C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1A9429-7E28-00A6-CA47-F3910DD0B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is deliberately conceptual. Jon can first explain how BPA billing works, then use these categories to explain why an avoided-cost credit is different from both the retail rate and a wholesale market price. Components remain subject to analysis.
[Sources]
• Draft Retail Electric Rate Schedules Attachment Use this one (no EIL rates).docx — working Schedule 91
• Benton PUD internal Net Billing design discussion; current BPA Load Following / power-supply context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828C98-CEE1-38E3-FAB0-B20370659B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063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CE9E1-7ECF-03A4-B8EC-55128163C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13FE1-69B0-0CBD-EE99-226FC7865F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01CEB2-6D94-4188-91F6-E587EECE1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slide is deliberately conceptual. Jon can first explain how BPA billing works, then use these categories to explain why an avoided-cost credit is different from both the retail rate and a wholesale market price. Components remain subject to analysis.
[Sources]
• Draft Retail Electric Rate Schedules Attachment Use this one (no EIL rates).docx — working Schedule 91
• Benton PUD internal Net Billing design discussion; current BPA Load Following / power-supply context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CFEFD-874C-65F3-7935-E3A2C1A04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388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28725" y="533400"/>
            <a:ext cx="4743450" cy="26685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6D9F3805-A9C5-4CF2-942B-A946624E7B97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30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901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cs/objekty/elektronika-zarizeni/solarni-panel-solarni-panel-energie-elektrina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flip="none" rotWithShape="1">
          <a:gsLst>
            <a:gs pos="49000">
              <a:schemeClr val="bg2"/>
            </a:gs>
            <a:gs pos="100000">
              <a:srgbClr val="153348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 cover">
            <a:extLst>
              <a:ext uri="{FF2B5EF4-FFF2-40B4-BE49-F238E27FC236}">
                <a16:creationId xmlns:a16="http://schemas.microsoft.com/office/drawing/2014/main" id="{B4A41C9B-41A0-0295-D4F5-DA3C7643126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9000">
                <a:schemeClr val="tx2"/>
              </a:gs>
              <a:gs pos="100000">
                <a:schemeClr val="tx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Placeholder">
            <a:extLst>
              <a:ext uri="{FF2B5EF4-FFF2-40B4-BE49-F238E27FC236}">
                <a16:creationId xmlns:a16="http://schemas.microsoft.com/office/drawing/2014/main" id="{CC3A2E5B-8D1C-F07C-C8FD-65AC3DCCC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2388" b="22388"/>
          <a:stretch/>
        </p:blipFill>
        <p:spPr>
          <a:xfrm>
            <a:off x="0" y="0"/>
            <a:ext cx="12192000" cy="4489041"/>
          </a:xfrm>
          <a:prstGeom prst="rect">
            <a:avLst/>
          </a:prstGeom>
        </p:spPr>
      </p:pic>
      <p:sp>
        <p:nvSpPr>
          <p:cNvPr id="17" name="divider">
            <a:extLst>
              <a:ext uri="{FF2B5EF4-FFF2-40B4-BE49-F238E27FC236}">
                <a16:creationId xmlns:a16="http://schemas.microsoft.com/office/drawing/2014/main" id="{057982F5-B298-29BB-D665-D21D6382782A}"/>
              </a:ext>
            </a:extLst>
          </p:cNvPr>
          <p:cNvSpPr/>
          <p:nvPr userDrawn="1"/>
        </p:nvSpPr>
        <p:spPr>
          <a:xfrm>
            <a:off x="0" y="4400550"/>
            <a:ext cx="12192001" cy="18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btitle placeholder">
            <a:extLst>
              <a:ext uri="{FF2B5EF4-FFF2-40B4-BE49-F238E27FC236}">
                <a16:creationId xmlns:a16="http://schemas.microsoft.com/office/drawing/2014/main" id="{975235FE-6CB7-F3D3-54CA-D18009894F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6016" y="4879340"/>
            <a:ext cx="7313297" cy="1682750"/>
          </a:xfrm>
          <a:ln>
            <a:noFill/>
          </a:ln>
        </p:spPr>
        <p:txBody>
          <a:bodyPr anchor="ctr"/>
          <a:lstStyle>
            <a:lvl1pPr marL="0" indent="0" algn="ctr"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subtitle</a:t>
            </a:r>
          </a:p>
          <a:p>
            <a:pPr lvl="0"/>
            <a:r>
              <a:rPr lang="en-US"/>
              <a:t>Subtitle 2</a:t>
            </a:r>
          </a:p>
        </p:txBody>
      </p:sp>
      <p:sp>
        <p:nvSpPr>
          <p:cNvPr id="27" name="Title background">
            <a:extLst>
              <a:ext uri="{FF2B5EF4-FFF2-40B4-BE49-F238E27FC236}">
                <a16:creationId xmlns:a16="http://schemas.microsoft.com/office/drawing/2014/main" id="{1FF99432-8E24-03BC-BE36-FE45FA10E93F}"/>
              </a:ext>
            </a:extLst>
          </p:cNvPr>
          <p:cNvSpPr/>
          <p:nvPr userDrawn="1"/>
        </p:nvSpPr>
        <p:spPr>
          <a:xfrm>
            <a:off x="2446019" y="0"/>
            <a:ext cx="7326631" cy="3257550"/>
          </a:xfrm>
          <a:custGeom>
            <a:avLst/>
            <a:gdLst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6956510 w 7326631"/>
              <a:gd name="connsiteY2" fmla="*/ 0 h 3623310"/>
              <a:gd name="connsiteX3" fmla="*/ 7326631 w 7326631"/>
              <a:gd name="connsiteY3" fmla="*/ 370121 h 3623310"/>
              <a:gd name="connsiteX4" fmla="*/ 7326631 w 7326631"/>
              <a:gd name="connsiteY4" fmla="*/ 3253189 h 3623310"/>
              <a:gd name="connsiteX5" fmla="*/ 6956510 w 7326631"/>
              <a:gd name="connsiteY5" fmla="*/ 3623310 h 3623310"/>
              <a:gd name="connsiteX6" fmla="*/ 370121 w 7326631"/>
              <a:gd name="connsiteY6" fmla="*/ 3623310 h 3623310"/>
              <a:gd name="connsiteX7" fmla="*/ 0 w 7326631"/>
              <a:gd name="connsiteY7" fmla="*/ 3253189 h 3623310"/>
              <a:gd name="connsiteX8" fmla="*/ 0 w 7326631"/>
              <a:gd name="connsiteY8" fmla="*/ 370121 h 3623310"/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7326631 w 7326631"/>
              <a:gd name="connsiteY2" fmla="*/ 370121 h 3623310"/>
              <a:gd name="connsiteX3" fmla="*/ 7326631 w 7326631"/>
              <a:gd name="connsiteY3" fmla="*/ 3253189 h 3623310"/>
              <a:gd name="connsiteX4" fmla="*/ 6956510 w 7326631"/>
              <a:gd name="connsiteY4" fmla="*/ 3623310 h 3623310"/>
              <a:gd name="connsiteX5" fmla="*/ 370121 w 7326631"/>
              <a:gd name="connsiteY5" fmla="*/ 3623310 h 3623310"/>
              <a:gd name="connsiteX6" fmla="*/ 0 w 7326631"/>
              <a:gd name="connsiteY6" fmla="*/ 3253189 h 3623310"/>
              <a:gd name="connsiteX7" fmla="*/ 0 w 7326631"/>
              <a:gd name="connsiteY7" fmla="*/ 370121 h 3623310"/>
              <a:gd name="connsiteX0" fmla="*/ 0 w 7326631"/>
              <a:gd name="connsiteY0" fmla="*/ 360384 h 3613573"/>
              <a:gd name="connsiteX1" fmla="*/ 7326631 w 7326631"/>
              <a:gd name="connsiteY1" fmla="*/ 360384 h 3613573"/>
              <a:gd name="connsiteX2" fmla="*/ 7326631 w 7326631"/>
              <a:gd name="connsiteY2" fmla="*/ 3243452 h 3613573"/>
              <a:gd name="connsiteX3" fmla="*/ 6956510 w 7326631"/>
              <a:gd name="connsiteY3" fmla="*/ 3613573 h 3613573"/>
              <a:gd name="connsiteX4" fmla="*/ 370121 w 7326631"/>
              <a:gd name="connsiteY4" fmla="*/ 3613573 h 3613573"/>
              <a:gd name="connsiteX5" fmla="*/ 0 w 7326631"/>
              <a:gd name="connsiteY5" fmla="*/ 3243452 h 3613573"/>
              <a:gd name="connsiteX6" fmla="*/ 0 w 7326631"/>
              <a:gd name="connsiteY6" fmla="*/ 360384 h 3613573"/>
              <a:gd name="connsiteX0" fmla="*/ 0 w 7326631"/>
              <a:gd name="connsiteY0" fmla="*/ 216898 h 3470087"/>
              <a:gd name="connsiteX1" fmla="*/ 7326631 w 7326631"/>
              <a:gd name="connsiteY1" fmla="*/ 216898 h 3470087"/>
              <a:gd name="connsiteX2" fmla="*/ 7326631 w 7326631"/>
              <a:gd name="connsiteY2" fmla="*/ 3099966 h 3470087"/>
              <a:gd name="connsiteX3" fmla="*/ 6956510 w 7326631"/>
              <a:gd name="connsiteY3" fmla="*/ 3470087 h 3470087"/>
              <a:gd name="connsiteX4" fmla="*/ 370121 w 7326631"/>
              <a:gd name="connsiteY4" fmla="*/ 3470087 h 3470087"/>
              <a:gd name="connsiteX5" fmla="*/ 0 w 7326631"/>
              <a:gd name="connsiteY5" fmla="*/ 3099966 h 3470087"/>
              <a:gd name="connsiteX6" fmla="*/ 0 w 7326631"/>
              <a:gd name="connsiteY6" fmla="*/ 216898 h 3470087"/>
              <a:gd name="connsiteX0" fmla="*/ 0 w 7326631"/>
              <a:gd name="connsiteY0" fmla="*/ 214986 h 3468175"/>
              <a:gd name="connsiteX1" fmla="*/ 7326631 w 7326631"/>
              <a:gd name="connsiteY1" fmla="*/ 214986 h 3468175"/>
              <a:gd name="connsiteX2" fmla="*/ 7326631 w 7326631"/>
              <a:gd name="connsiteY2" fmla="*/ 3098054 h 3468175"/>
              <a:gd name="connsiteX3" fmla="*/ 6956510 w 7326631"/>
              <a:gd name="connsiteY3" fmla="*/ 3468175 h 3468175"/>
              <a:gd name="connsiteX4" fmla="*/ 370121 w 7326631"/>
              <a:gd name="connsiteY4" fmla="*/ 3468175 h 3468175"/>
              <a:gd name="connsiteX5" fmla="*/ 0 w 7326631"/>
              <a:gd name="connsiteY5" fmla="*/ 3098054 h 3468175"/>
              <a:gd name="connsiteX6" fmla="*/ 0 w 7326631"/>
              <a:gd name="connsiteY6" fmla="*/ 214986 h 3468175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6631" h="3253189">
                <a:moveTo>
                  <a:pt x="0" y="0"/>
                </a:moveTo>
                <a:lnTo>
                  <a:pt x="7326631" y="0"/>
                </a:lnTo>
                <a:lnTo>
                  <a:pt x="7326631" y="2883068"/>
                </a:lnTo>
                <a:cubicBezTo>
                  <a:pt x="7326631" y="3087480"/>
                  <a:pt x="7160922" y="3253189"/>
                  <a:pt x="6956510" y="3253189"/>
                </a:cubicBezTo>
                <a:lnTo>
                  <a:pt x="370121" y="3253189"/>
                </a:lnTo>
                <a:cubicBezTo>
                  <a:pt x="165709" y="3253189"/>
                  <a:pt x="0" y="3087480"/>
                  <a:pt x="0" y="288306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>
              <a:solidFill>
                <a:schemeClr val="bg2"/>
              </a:solidFill>
              <a:latin typeface="+mj-lt"/>
            </a:endParaRPr>
          </a:p>
        </p:txBody>
      </p:sp>
      <p:sp>
        <p:nvSpPr>
          <p:cNvPr id="2" name="Parallelogram 1" hidden="1">
            <a:extLst>
              <a:ext uri="{FF2B5EF4-FFF2-40B4-BE49-F238E27FC236}">
                <a16:creationId xmlns:a16="http://schemas.microsoft.com/office/drawing/2014/main" id="{0BCBD76D-84C0-6F22-6735-079E06821503}"/>
              </a:ext>
            </a:extLst>
          </p:cNvPr>
          <p:cNvSpPr/>
          <p:nvPr userDrawn="1"/>
        </p:nvSpPr>
        <p:spPr>
          <a:xfrm>
            <a:off x="5630090" y="4212559"/>
            <a:ext cx="964237" cy="559115"/>
          </a:xfrm>
          <a:prstGeom prst="parallelogram">
            <a:avLst>
              <a:gd name="adj" fmla="val 27171"/>
            </a:avLst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!BPUD logo">
            <a:extLst>
              <a:ext uri="{FF2B5EF4-FFF2-40B4-BE49-F238E27FC236}">
                <a16:creationId xmlns:a16="http://schemas.microsoft.com/office/drawing/2014/main" id="{3D8D839A-FC9E-5864-720D-EC290882A1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1599" y="282633"/>
            <a:ext cx="1119585" cy="562281"/>
          </a:xfrm>
          <a:prstGeom prst="rect">
            <a:avLst/>
          </a:prstGeom>
        </p:spPr>
      </p:pic>
      <p:sp>
        <p:nvSpPr>
          <p:cNvPr id="24" name="Title">
            <a:extLst>
              <a:ext uri="{FF2B5EF4-FFF2-40B4-BE49-F238E27FC236}">
                <a16:creationId xmlns:a16="http://schemas.microsoft.com/office/drawing/2014/main" id="{6EBD8ED0-0BE2-ABF8-0DEF-1D7EEBC7AA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46016" y="1016000"/>
            <a:ext cx="7313297" cy="22415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72356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DD116-C632-A1B4-0D9D-93EF71BC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1E66C-464E-54F4-B5C3-BA5234DFE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7EC72-2727-D96A-CCF5-A87B7F3B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B3BD8A-E5FA-EF9D-496D-F22D6B55FF0B}"/>
              </a:ext>
            </a:extLst>
          </p:cNvPr>
          <p:cNvSpPr/>
          <p:nvPr userDrawn="1"/>
        </p:nvSpPr>
        <p:spPr>
          <a:xfrm>
            <a:off x="0" y="0"/>
            <a:ext cx="12192000" cy="32275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background cover">
            <a:extLst>
              <a:ext uri="{FF2B5EF4-FFF2-40B4-BE49-F238E27FC236}">
                <a16:creationId xmlns:a16="http://schemas.microsoft.com/office/drawing/2014/main" id="{95B680EE-643B-83DD-B15A-727F40F3B299}"/>
              </a:ext>
            </a:extLst>
          </p:cNvPr>
          <p:cNvSpPr/>
          <p:nvPr userDrawn="1"/>
        </p:nvSpPr>
        <p:spPr>
          <a:xfrm>
            <a:off x="0" y="3044666"/>
            <a:ext cx="12191999" cy="3813334"/>
          </a:xfrm>
          <a:prstGeom prst="rect">
            <a:avLst/>
          </a:prstGeom>
          <a:gradFill>
            <a:gsLst>
              <a:gs pos="49000">
                <a:schemeClr val="tx2"/>
              </a:gs>
              <a:gs pos="100000">
                <a:schemeClr val="tx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A176AB-003A-9C32-41C3-9E883F2B9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3044665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DA4A1-683B-9A7E-1334-04279CE79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27545"/>
            <a:ext cx="10515600" cy="363045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" name="divider">
            <a:extLst>
              <a:ext uri="{FF2B5EF4-FFF2-40B4-BE49-F238E27FC236}">
                <a16:creationId xmlns:a16="http://schemas.microsoft.com/office/drawing/2014/main" id="{C04CBFF3-A288-8305-360F-59635D04BE91}"/>
              </a:ext>
            </a:extLst>
          </p:cNvPr>
          <p:cNvSpPr/>
          <p:nvPr userDrawn="1"/>
        </p:nvSpPr>
        <p:spPr>
          <a:xfrm>
            <a:off x="0" y="3044666"/>
            <a:ext cx="12192001" cy="18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52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6CA49-8CA8-7ECB-7FAD-79F71513D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1E345-3118-B162-E650-29074CDA7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Aft>
                <a:spcPts val="1000"/>
              </a:spcAft>
              <a:defRPr/>
            </a:lvl1pPr>
            <a:lvl2pPr>
              <a:lnSpc>
                <a:spcPct val="100000"/>
              </a:lnSpc>
              <a:spcAft>
                <a:spcPts val="1000"/>
              </a:spcAft>
              <a:defRPr/>
            </a:lvl2pPr>
            <a:lvl3pPr>
              <a:lnSpc>
                <a:spcPct val="100000"/>
              </a:lnSpc>
              <a:spcAft>
                <a:spcPts val="1000"/>
              </a:spcAft>
              <a:defRPr/>
            </a:lvl3pPr>
            <a:lvl4pPr>
              <a:lnSpc>
                <a:spcPct val="100000"/>
              </a:lnSpc>
              <a:spcAft>
                <a:spcPts val="1000"/>
              </a:spcAft>
              <a:defRPr/>
            </a:lvl4pPr>
            <a:lvl5pPr>
              <a:lnSpc>
                <a:spcPct val="1000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29286-B70D-126D-F4FA-C2E6D1A46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Aft>
                <a:spcPts val="1000"/>
              </a:spcAft>
              <a:defRPr/>
            </a:lvl1pPr>
            <a:lvl2pPr>
              <a:lnSpc>
                <a:spcPct val="100000"/>
              </a:lnSpc>
              <a:spcAft>
                <a:spcPts val="1000"/>
              </a:spcAft>
              <a:defRPr/>
            </a:lvl2pPr>
            <a:lvl3pPr>
              <a:lnSpc>
                <a:spcPct val="100000"/>
              </a:lnSpc>
              <a:spcAft>
                <a:spcPts val="1000"/>
              </a:spcAft>
              <a:defRPr/>
            </a:lvl3pPr>
            <a:lvl4pPr>
              <a:lnSpc>
                <a:spcPct val="100000"/>
              </a:lnSpc>
              <a:spcAft>
                <a:spcPts val="1000"/>
              </a:spcAft>
              <a:defRPr/>
            </a:lvl4pPr>
            <a:lvl5pPr>
              <a:lnSpc>
                <a:spcPct val="100000"/>
              </a:lnSpc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1BAEE-8A2D-C1DE-DF97-D84CC022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192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33AD-231D-0A95-A8B2-6E1787EB7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"/>
            <a:ext cx="10515600" cy="95197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3830C-B8B1-F265-DC77-AE05B95BE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1430D-1917-2985-56C8-446B4EC6C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4FDBB4-57DE-5656-B38B-DF718F164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A21361C-45E8-4056-F31A-F78CF2ADAFD9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85096" y="1681163"/>
            <a:ext cx="5157787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2E354B4-2231-94FD-A296-884574BE4F0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85095" y="2505075"/>
            <a:ext cx="5157787" cy="36845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23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43DC-9FA4-4704-1B94-D3A42FC1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D6B14-D4F0-2A00-6E9E-265201C3B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99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White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43DC-9FA4-4704-1B94-D3A42FC1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D6B14-D4F0-2A00-6E9E-265201C3B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Gradi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 cover">
            <a:extLst>
              <a:ext uri="{FF2B5EF4-FFF2-40B4-BE49-F238E27FC236}">
                <a16:creationId xmlns:a16="http://schemas.microsoft.com/office/drawing/2014/main" id="{CF4DB70D-D3FC-FC84-84EA-C0CCBAA6C22B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9000">
                <a:schemeClr val="tx2"/>
              </a:gs>
              <a:gs pos="100000">
                <a:schemeClr val="tx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80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 cover">
            <a:extLst>
              <a:ext uri="{FF2B5EF4-FFF2-40B4-BE49-F238E27FC236}">
                <a16:creationId xmlns:a16="http://schemas.microsoft.com/office/drawing/2014/main" id="{CF4DB70D-D3FC-FC84-84EA-C0CCBAA6C22B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05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B343A-F851-08BA-92D1-7C3ABA37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F9F7241-EE44-9457-24CB-AC6B185D91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97513" y="1257300"/>
            <a:ext cx="6172200" cy="49244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6E6E5D-E310-8C66-75B1-C293CA68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BA21833-7EBB-A16E-F7ED-E1BD0B877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8972"/>
            <a:ext cx="3932237" cy="38231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1E637A7-75A4-81C5-AD2C-EA384E130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274736"/>
            <a:ext cx="3932238" cy="1066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048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1D4EA4-8A41-86B7-C8D2-FAA3037AF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97454" y="1257300"/>
            <a:ext cx="6172200" cy="4924860"/>
          </a:xfrm>
          <a:prstGeom prst="roundRect">
            <a:avLst>
              <a:gd name="adj" fmla="val 2820"/>
            </a:avLst>
          </a:prstGeom>
          <a:ln w="28575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2186A-A9FE-145B-1B63-A47964796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8972"/>
            <a:ext cx="3932237" cy="38231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D5111-2D65-676D-0DD0-52D98D25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D9B6BED-DD18-A6F4-BC93-5ED72C943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FCE8807-B4CB-D8FB-2EE9-FE06C8279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274736"/>
            <a:ext cx="3932238" cy="1066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2989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493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PUD"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022844"/>
          </a:solidFill>
          <a:ln w="12700">
            <a:solidFill>
              <a:srgbClr val="022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22844"/>
          </a:solidFill>
          <a:ln w="12700">
            <a:solidFill>
              <a:srgbClr val="022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8872" y="6725412"/>
            <a:ext cx="1005840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Benton PUD</a:t>
            </a:r>
            <a:endParaRPr lang="en-US" sz="720"/>
          </a:p>
        </p:txBody>
      </p:sp>
    </p:spTree>
    <p:extLst>
      <p:ext uri="{BB962C8B-B14F-4D97-AF65-F5344CB8AC3E}">
        <p14:creationId xmlns:p14="http://schemas.microsoft.com/office/powerpoint/2010/main" val="83476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tx2"/>
            </a:gs>
            <a:gs pos="100000">
              <a:schemeClr val="tx1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A667C-51E4-3202-0F04-E28D4B869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CCEA1F-1549-CAE4-1AF5-3A4BC1CFF8B8}"/>
              </a:ext>
            </a:extLst>
          </p:cNvPr>
          <p:cNvSpPr/>
          <p:nvPr userDrawn="1"/>
        </p:nvSpPr>
        <p:spPr>
          <a:xfrm>
            <a:off x="0" y="1"/>
            <a:ext cx="12192000" cy="9372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DBDB3-3B7E-0877-9B7D-18F43B8D7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1" cy="937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11" name="!BPUD logo long" hidden="1">
            <a:extLst>
              <a:ext uri="{FF2B5EF4-FFF2-40B4-BE49-F238E27FC236}">
                <a16:creationId xmlns:a16="http://schemas.microsoft.com/office/drawing/2014/main" id="{1E526510-DE9F-AC3E-4109-F6172EA76008}"/>
              </a:ext>
            </a:extLst>
          </p:cNvPr>
          <p:cNvGrpSpPr/>
          <p:nvPr userDrawn="1"/>
        </p:nvGrpSpPr>
        <p:grpSpPr>
          <a:xfrm>
            <a:off x="748248" y="6525719"/>
            <a:ext cx="1802024" cy="284097"/>
            <a:chOff x="1143000" y="648653"/>
            <a:chExt cx="1900515" cy="299625"/>
          </a:xfrm>
        </p:grpSpPr>
        <p:pic>
          <p:nvPicPr>
            <p:cNvPr id="10" name="!BPUD logo">
              <a:extLst>
                <a:ext uri="{FF2B5EF4-FFF2-40B4-BE49-F238E27FC236}">
                  <a16:creationId xmlns:a16="http://schemas.microsoft.com/office/drawing/2014/main" id="{6DEBC362-F011-45DA-56A0-4892F04F15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82" r="23958" b="75335"/>
            <a:stretch/>
          </p:blipFill>
          <p:spPr>
            <a:xfrm>
              <a:off x="1143000" y="651511"/>
              <a:ext cx="1205865" cy="262889"/>
            </a:xfrm>
            <a:prstGeom prst="rect">
              <a:avLst/>
            </a:prstGeom>
          </p:spPr>
        </p:pic>
        <p:pic>
          <p:nvPicPr>
            <p:cNvPr id="8" name="!BPUD logo">
              <a:extLst>
                <a:ext uri="{FF2B5EF4-FFF2-40B4-BE49-F238E27FC236}">
                  <a16:creationId xmlns:a16="http://schemas.microsoft.com/office/drawing/2014/main" id="{3C87553F-722E-1B87-04B4-A46D6813CE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802"/>
            <a:stretch/>
          </p:blipFill>
          <p:spPr>
            <a:xfrm>
              <a:off x="2160664" y="648653"/>
              <a:ext cx="882851" cy="29962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8CFDDF2-94DE-9394-6ADE-37AB8C0098D3}"/>
              </a:ext>
            </a:extLst>
          </p:cNvPr>
          <p:cNvSpPr/>
          <p:nvPr userDrawn="1"/>
        </p:nvSpPr>
        <p:spPr>
          <a:xfrm>
            <a:off x="0" y="6619008"/>
            <a:ext cx="12192000" cy="2492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4B14EA1-B330-6F3B-DAB3-0CA2CEDBD20A}"/>
              </a:ext>
            </a:extLst>
          </p:cNvPr>
          <p:cNvSpPr/>
          <p:nvPr userDrawn="1"/>
        </p:nvSpPr>
        <p:spPr>
          <a:xfrm rot="5400000" flipH="1">
            <a:off x="11719816" y="6524857"/>
            <a:ext cx="284098" cy="384421"/>
          </a:xfrm>
          <a:custGeom>
            <a:avLst/>
            <a:gdLst>
              <a:gd name="connsiteX0" fmla="*/ 0 w 580514"/>
              <a:gd name="connsiteY0" fmla="*/ 82246 h 493468"/>
              <a:gd name="connsiteX1" fmla="*/ 82246 w 580514"/>
              <a:gd name="connsiteY1" fmla="*/ 0 h 493468"/>
              <a:gd name="connsiteX2" fmla="*/ 498268 w 580514"/>
              <a:gd name="connsiteY2" fmla="*/ 0 h 493468"/>
              <a:gd name="connsiteX3" fmla="*/ 580514 w 580514"/>
              <a:gd name="connsiteY3" fmla="*/ 82246 h 493468"/>
              <a:gd name="connsiteX4" fmla="*/ 580514 w 580514"/>
              <a:gd name="connsiteY4" fmla="*/ 411222 h 493468"/>
              <a:gd name="connsiteX5" fmla="*/ 498268 w 580514"/>
              <a:gd name="connsiteY5" fmla="*/ 493468 h 493468"/>
              <a:gd name="connsiteX6" fmla="*/ 82246 w 580514"/>
              <a:gd name="connsiteY6" fmla="*/ 493468 h 493468"/>
              <a:gd name="connsiteX7" fmla="*/ 0 w 580514"/>
              <a:gd name="connsiteY7" fmla="*/ 411222 h 493468"/>
              <a:gd name="connsiteX8" fmla="*/ 0 w 580514"/>
              <a:gd name="connsiteY8" fmla="*/ 82246 h 493468"/>
              <a:gd name="connsiteX0" fmla="*/ 0 w 580514"/>
              <a:gd name="connsiteY0" fmla="*/ 411222 h 493468"/>
              <a:gd name="connsiteX1" fmla="*/ 82246 w 580514"/>
              <a:gd name="connsiteY1" fmla="*/ 0 h 493468"/>
              <a:gd name="connsiteX2" fmla="*/ 498268 w 580514"/>
              <a:gd name="connsiteY2" fmla="*/ 0 h 493468"/>
              <a:gd name="connsiteX3" fmla="*/ 580514 w 580514"/>
              <a:gd name="connsiteY3" fmla="*/ 82246 h 493468"/>
              <a:gd name="connsiteX4" fmla="*/ 580514 w 580514"/>
              <a:gd name="connsiteY4" fmla="*/ 411222 h 493468"/>
              <a:gd name="connsiteX5" fmla="*/ 498268 w 580514"/>
              <a:gd name="connsiteY5" fmla="*/ 493468 h 493468"/>
              <a:gd name="connsiteX6" fmla="*/ 82246 w 580514"/>
              <a:gd name="connsiteY6" fmla="*/ 493468 h 493468"/>
              <a:gd name="connsiteX7" fmla="*/ 0 w 580514"/>
              <a:gd name="connsiteY7" fmla="*/ 411222 h 493468"/>
              <a:gd name="connsiteX0" fmla="*/ 52003 w 550271"/>
              <a:gd name="connsiteY0" fmla="*/ 493468 h 493468"/>
              <a:gd name="connsiteX1" fmla="*/ 52003 w 550271"/>
              <a:gd name="connsiteY1" fmla="*/ 0 h 493468"/>
              <a:gd name="connsiteX2" fmla="*/ 468025 w 550271"/>
              <a:gd name="connsiteY2" fmla="*/ 0 h 493468"/>
              <a:gd name="connsiteX3" fmla="*/ 550271 w 550271"/>
              <a:gd name="connsiteY3" fmla="*/ 82246 h 493468"/>
              <a:gd name="connsiteX4" fmla="*/ 550271 w 550271"/>
              <a:gd name="connsiteY4" fmla="*/ 411222 h 493468"/>
              <a:gd name="connsiteX5" fmla="*/ 468025 w 550271"/>
              <a:gd name="connsiteY5" fmla="*/ 493468 h 493468"/>
              <a:gd name="connsiteX6" fmla="*/ 52003 w 550271"/>
              <a:gd name="connsiteY6" fmla="*/ 493468 h 493468"/>
              <a:gd name="connsiteX0" fmla="*/ 30801 w 529069"/>
              <a:gd name="connsiteY0" fmla="*/ 493468 h 493468"/>
              <a:gd name="connsiteX1" fmla="*/ 30801 w 529069"/>
              <a:gd name="connsiteY1" fmla="*/ 0 h 493468"/>
              <a:gd name="connsiteX2" fmla="*/ 446823 w 529069"/>
              <a:gd name="connsiteY2" fmla="*/ 0 h 493468"/>
              <a:gd name="connsiteX3" fmla="*/ 529069 w 529069"/>
              <a:gd name="connsiteY3" fmla="*/ 82246 h 493468"/>
              <a:gd name="connsiteX4" fmla="*/ 529069 w 529069"/>
              <a:gd name="connsiteY4" fmla="*/ 411222 h 493468"/>
              <a:gd name="connsiteX5" fmla="*/ 446823 w 529069"/>
              <a:gd name="connsiteY5" fmla="*/ 493468 h 493468"/>
              <a:gd name="connsiteX6" fmla="*/ 30801 w 529069"/>
              <a:gd name="connsiteY6" fmla="*/ 493468 h 493468"/>
              <a:gd name="connsiteX0" fmla="*/ 2635 w 500903"/>
              <a:gd name="connsiteY0" fmla="*/ 493468 h 493468"/>
              <a:gd name="connsiteX1" fmla="*/ 2635 w 500903"/>
              <a:gd name="connsiteY1" fmla="*/ 0 h 493468"/>
              <a:gd name="connsiteX2" fmla="*/ 418657 w 500903"/>
              <a:gd name="connsiteY2" fmla="*/ 0 h 493468"/>
              <a:gd name="connsiteX3" fmla="*/ 500903 w 500903"/>
              <a:gd name="connsiteY3" fmla="*/ 82246 h 493468"/>
              <a:gd name="connsiteX4" fmla="*/ 500903 w 500903"/>
              <a:gd name="connsiteY4" fmla="*/ 411222 h 493468"/>
              <a:gd name="connsiteX5" fmla="*/ 418657 w 500903"/>
              <a:gd name="connsiteY5" fmla="*/ 493468 h 493468"/>
              <a:gd name="connsiteX6" fmla="*/ 2635 w 500903"/>
              <a:gd name="connsiteY6" fmla="*/ 493468 h 493468"/>
              <a:gd name="connsiteX0" fmla="*/ 2084 w 500352"/>
              <a:gd name="connsiteY0" fmla="*/ 493468 h 493468"/>
              <a:gd name="connsiteX1" fmla="*/ 2084 w 500352"/>
              <a:gd name="connsiteY1" fmla="*/ 0 h 493468"/>
              <a:gd name="connsiteX2" fmla="*/ 418106 w 500352"/>
              <a:gd name="connsiteY2" fmla="*/ 0 h 493468"/>
              <a:gd name="connsiteX3" fmla="*/ 500352 w 500352"/>
              <a:gd name="connsiteY3" fmla="*/ 82246 h 493468"/>
              <a:gd name="connsiteX4" fmla="*/ 500352 w 500352"/>
              <a:gd name="connsiteY4" fmla="*/ 411222 h 493468"/>
              <a:gd name="connsiteX5" fmla="*/ 418106 w 500352"/>
              <a:gd name="connsiteY5" fmla="*/ 493468 h 493468"/>
              <a:gd name="connsiteX6" fmla="*/ 2084 w 500352"/>
              <a:gd name="connsiteY6" fmla="*/ 493468 h 493468"/>
              <a:gd name="connsiteX0" fmla="*/ 5659 w 503927"/>
              <a:gd name="connsiteY0" fmla="*/ 493468 h 493468"/>
              <a:gd name="connsiteX1" fmla="*/ 5659 w 503927"/>
              <a:gd name="connsiteY1" fmla="*/ 0 h 493468"/>
              <a:gd name="connsiteX2" fmla="*/ 421681 w 503927"/>
              <a:gd name="connsiteY2" fmla="*/ 0 h 493468"/>
              <a:gd name="connsiteX3" fmla="*/ 503927 w 503927"/>
              <a:gd name="connsiteY3" fmla="*/ 82246 h 493468"/>
              <a:gd name="connsiteX4" fmla="*/ 503927 w 503927"/>
              <a:gd name="connsiteY4" fmla="*/ 411222 h 493468"/>
              <a:gd name="connsiteX5" fmla="*/ 421681 w 503927"/>
              <a:gd name="connsiteY5" fmla="*/ 493468 h 493468"/>
              <a:gd name="connsiteX6" fmla="*/ 5659 w 503927"/>
              <a:gd name="connsiteY6" fmla="*/ 493468 h 493468"/>
              <a:gd name="connsiteX0" fmla="*/ 3975 w 502243"/>
              <a:gd name="connsiteY0" fmla="*/ 493468 h 493468"/>
              <a:gd name="connsiteX1" fmla="*/ 3975 w 502243"/>
              <a:gd name="connsiteY1" fmla="*/ 0 h 493468"/>
              <a:gd name="connsiteX2" fmla="*/ 419997 w 502243"/>
              <a:gd name="connsiteY2" fmla="*/ 0 h 493468"/>
              <a:gd name="connsiteX3" fmla="*/ 502243 w 502243"/>
              <a:gd name="connsiteY3" fmla="*/ 82246 h 493468"/>
              <a:gd name="connsiteX4" fmla="*/ 502243 w 502243"/>
              <a:gd name="connsiteY4" fmla="*/ 411222 h 493468"/>
              <a:gd name="connsiteX5" fmla="*/ 419997 w 502243"/>
              <a:gd name="connsiteY5" fmla="*/ 493468 h 493468"/>
              <a:gd name="connsiteX6" fmla="*/ 3975 w 502243"/>
              <a:gd name="connsiteY6" fmla="*/ 493468 h 493468"/>
              <a:gd name="connsiteX0" fmla="*/ 1293 w 499561"/>
              <a:gd name="connsiteY0" fmla="*/ 493468 h 493468"/>
              <a:gd name="connsiteX1" fmla="*/ 1293 w 499561"/>
              <a:gd name="connsiteY1" fmla="*/ 0 h 493468"/>
              <a:gd name="connsiteX2" fmla="*/ 417315 w 499561"/>
              <a:gd name="connsiteY2" fmla="*/ 0 h 493468"/>
              <a:gd name="connsiteX3" fmla="*/ 499561 w 499561"/>
              <a:gd name="connsiteY3" fmla="*/ 82246 h 493468"/>
              <a:gd name="connsiteX4" fmla="*/ 499561 w 499561"/>
              <a:gd name="connsiteY4" fmla="*/ 411222 h 493468"/>
              <a:gd name="connsiteX5" fmla="*/ 417315 w 499561"/>
              <a:gd name="connsiteY5" fmla="*/ 493468 h 493468"/>
              <a:gd name="connsiteX6" fmla="*/ 1293 w 499561"/>
              <a:gd name="connsiteY6" fmla="*/ 493468 h 493468"/>
              <a:gd name="connsiteX0" fmla="*/ 2208 w 500476"/>
              <a:gd name="connsiteY0" fmla="*/ 493468 h 493468"/>
              <a:gd name="connsiteX1" fmla="*/ 2208 w 500476"/>
              <a:gd name="connsiteY1" fmla="*/ 0 h 493468"/>
              <a:gd name="connsiteX2" fmla="*/ 418230 w 500476"/>
              <a:gd name="connsiteY2" fmla="*/ 0 h 493468"/>
              <a:gd name="connsiteX3" fmla="*/ 500476 w 500476"/>
              <a:gd name="connsiteY3" fmla="*/ 82246 h 493468"/>
              <a:gd name="connsiteX4" fmla="*/ 500476 w 500476"/>
              <a:gd name="connsiteY4" fmla="*/ 411222 h 493468"/>
              <a:gd name="connsiteX5" fmla="*/ 418230 w 500476"/>
              <a:gd name="connsiteY5" fmla="*/ 493468 h 493468"/>
              <a:gd name="connsiteX6" fmla="*/ 2208 w 500476"/>
              <a:gd name="connsiteY6" fmla="*/ 493468 h 49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476" h="493468">
                <a:moveTo>
                  <a:pt x="2208" y="493468"/>
                </a:moveTo>
                <a:cubicBezTo>
                  <a:pt x="-736" y="311636"/>
                  <a:pt x="-737" y="184851"/>
                  <a:pt x="2208" y="0"/>
                </a:cubicBezTo>
                <a:lnTo>
                  <a:pt x="418230" y="0"/>
                </a:lnTo>
                <a:cubicBezTo>
                  <a:pt x="463653" y="0"/>
                  <a:pt x="500476" y="36823"/>
                  <a:pt x="500476" y="82246"/>
                </a:cubicBezTo>
                <a:lnTo>
                  <a:pt x="500476" y="411222"/>
                </a:lnTo>
                <a:cubicBezTo>
                  <a:pt x="500476" y="456645"/>
                  <a:pt x="463653" y="493468"/>
                  <a:pt x="418230" y="493468"/>
                </a:cubicBezTo>
                <a:lnTo>
                  <a:pt x="2208" y="4934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0CC3F-B368-C807-8627-8DFC7F4CE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9654" y="6575018"/>
            <a:ext cx="384422" cy="280847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fld id="{14A0D438-1743-42C4-8C31-D251F1335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70E13D7-FBAE-ABC7-64E9-4C0F5002BC4D}"/>
              </a:ext>
            </a:extLst>
          </p:cNvPr>
          <p:cNvSpPr txBox="1">
            <a:spLocks/>
          </p:cNvSpPr>
          <p:nvPr userDrawn="1"/>
        </p:nvSpPr>
        <p:spPr>
          <a:xfrm>
            <a:off x="103504" y="6625447"/>
            <a:ext cx="1506166" cy="242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>
                <a:solidFill>
                  <a:schemeClr val="tx1"/>
                </a:solidFill>
              </a:rPr>
              <a:t>Benton PUD</a:t>
            </a:r>
          </a:p>
        </p:txBody>
      </p:sp>
    </p:spTree>
    <p:extLst>
      <p:ext uri="{BB962C8B-B14F-4D97-AF65-F5344CB8AC3E}">
        <p14:creationId xmlns:p14="http://schemas.microsoft.com/office/powerpoint/2010/main" val="8329663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603504" y="1188720"/>
            <a:ext cx="74066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3000"/>
          </a:p>
        </p:txBody>
      </p:sp>
      <p:sp>
        <p:nvSpPr>
          <p:cNvPr id="6" name="Text 3"/>
          <p:cNvSpPr/>
          <p:nvPr/>
        </p:nvSpPr>
        <p:spPr>
          <a:xfrm>
            <a:off x="630936" y="306324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endParaRPr lang="en-US" sz="220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C7041B32-CDF3-5A02-6B7A-84278A60A0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11F34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Commission Information Update</a:t>
            </a:r>
          </a:p>
          <a:p>
            <a:r>
              <a:rPr lang="en-US">
                <a:solidFill>
                  <a:srgbClr val="3F80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October 27, 2026</a:t>
            </a:r>
            <a:endParaRPr lang="en-US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005D51AC-5C8E-5DBD-A375-DC5A514B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Small Distributed Generation</a:t>
            </a:r>
            <a:br>
              <a:rPr lang="en-US"/>
            </a:br>
            <a:r>
              <a:rPr lang="en-US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Interconnection &amp; Net Billing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7"/>
          <p:cNvSpPr/>
          <p:nvPr/>
        </p:nvSpPr>
        <p:spPr>
          <a:xfrm>
            <a:off x="1051560" y="1965960"/>
            <a:ext cx="9921240" cy="0"/>
          </a:xfrm>
          <a:prstGeom prst="line">
            <a:avLst/>
          </a:prstGeom>
          <a:noFill/>
          <a:ln w="76200">
            <a:solidFill>
              <a:schemeClr val="accent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143000" y="1755648"/>
            <a:ext cx="420624" cy="420624"/>
          </a:xfrm>
          <a:prstGeom prst="ellipse">
            <a:avLst/>
          </a:prstGeom>
          <a:solidFill>
            <a:srgbClr val="011F34"/>
          </a:solidFill>
          <a:ln w="12700">
            <a:solidFill>
              <a:srgbClr val="01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54787" y="1473516"/>
            <a:ext cx="7680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011F3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SEP 8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530352" y="2240279"/>
            <a:ext cx="1645920" cy="10376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011F3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Initial Commission briefing</a:t>
            </a:r>
            <a:endParaRPr lang="en-US" sz="2000"/>
          </a:p>
        </p:txBody>
      </p:sp>
      <p:sp>
        <p:nvSpPr>
          <p:cNvPr id="13" name="Text 11"/>
          <p:cNvSpPr/>
          <p:nvPr/>
        </p:nvSpPr>
        <p:spPr>
          <a:xfrm>
            <a:off x="403856" y="3277897"/>
            <a:ext cx="194310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6B777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Identified technical, document, rate and governance work.</a:t>
            </a:r>
            <a:endParaRPr lang="en-US" sz="1600"/>
          </a:p>
        </p:txBody>
      </p:sp>
      <p:sp>
        <p:nvSpPr>
          <p:cNvPr id="14" name="Shape 12"/>
          <p:cNvSpPr/>
          <p:nvPr/>
        </p:nvSpPr>
        <p:spPr>
          <a:xfrm>
            <a:off x="3886200" y="1755648"/>
            <a:ext cx="420624" cy="420624"/>
          </a:xfrm>
          <a:prstGeom prst="ellipse">
            <a:avLst/>
          </a:prstGeom>
          <a:solidFill>
            <a:srgbClr val="011F34"/>
          </a:solidFill>
          <a:ln w="12700">
            <a:solidFill>
              <a:srgbClr val="01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695918" y="1179387"/>
            <a:ext cx="768096" cy="4568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011F3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SINCE THEN</a:t>
            </a:r>
            <a:endParaRPr lang="en-US" sz="2000"/>
          </a:p>
        </p:txBody>
      </p:sp>
      <p:sp>
        <p:nvSpPr>
          <p:cNvPr id="16" name="Text 14"/>
          <p:cNvSpPr/>
          <p:nvPr/>
        </p:nvSpPr>
        <p:spPr>
          <a:xfrm>
            <a:off x="3305556" y="2240279"/>
            <a:ext cx="1600200" cy="10376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>
                <a:solidFill>
                  <a:srgbClr val="011F3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Documents + Project advance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2774174" y="3277897"/>
            <a:ext cx="2623457" cy="102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1600">
                <a:solidFill>
                  <a:srgbClr val="6B777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District document development; Continued coordination with customer;</a:t>
            </a:r>
            <a:endParaRPr lang="en-US" sz="1600"/>
          </a:p>
        </p:txBody>
      </p:sp>
      <p:sp>
        <p:nvSpPr>
          <p:cNvPr id="18" name="Shape 16"/>
          <p:cNvSpPr/>
          <p:nvPr/>
        </p:nvSpPr>
        <p:spPr>
          <a:xfrm>
            <a:off x="6720840" y="1755648"/>
            <a:ext cx="420624" cy="42062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3F80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447391" y="1331975"/>
            <a:ext cx="985810" cy="4659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chemeClr val="accent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OCT 27</a:t>
            </a:r>
            <a:endParaRPr lang="en-US" sz="2000">
              <a:solidFill>
                <a:schemeClr val="accent1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6117336" y="2240279"/>
            <a:ext cx="1645920" cy="10376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chemeClr val="accent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Information update</a:t>
            </a:r>
            <a:endParaRPr lang="en-US" sz="2000">
              <a:solidFill>
                <a:schemeClr val="accent1"/>
              </a:solidFill>
            </a:endParaRPr>
          </a:p>
        </p:txBody>
      </p:sp>
      <p:sp>
        <p:nvSpPr>
          <p:cNvPr id="21" name="Text 19"/>
          <p:cNvSpPr/>
          <p:nvPr/>
        </p:nvSpPr>
        <p:spPr>
          <a:xfrm>
            <a:off x="5878642" y="3277897"/>
            <a:ext cx="2270760" cy="1199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chemeClr val="accent1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Share draft application, agreement approach, and Net Billing rate structure.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555480" y="1755648"/>
            <a:ext cx="420624" cy="42062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958833" y="1475613"/>
            <a:ext cx="1510284" cy="1786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chemeClr val="accent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NOV</a:t>
            </a:r>
            <a:endParaRPr lang="en-US" sz="2000">
              <a:solidFill>
                <a:schemeClr val="accent3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8909494" y="2240279"/>
            <a:ext cx="1712595" cy="103761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chemeClr val="accent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Commission rate action</a:t>
            </a:r>
            <a:endParaRPr lang="en-US" sz="2000">
              <a:solidFill>
                <a:schemeClr val="accent3"/>
              </a:solidFill>
            </a:endParaRPr>
          </a:p>
        </p:txBody>
      </p:sp>
      <p:sp>
        <p:nvSpPr>
          <p:cNvPr id="25" name="Text 23"/>
          <p:cNvSpPr/>
          <p:nvPr/>
        </p:nvSpPr>
        <p:spPr>
          <a:xfrm>
            <a:off x="8475834" y="3277897"/>
            <a:ext cx="2579914" cy="11996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chemeClr val="accent3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Staff intends to return with a final recommendation on the Net Billing rate schedule</a:t>
            </a:r>
            <a:endParaRPr lang="en-US" sz="1600">
              <a:solidFill>
                <a:schemeClr val="accent3"/>
              </a:solidFill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94360" y="4805773"/>
            <a:ext cx="10991088" cy="1627632"/>
          </a:xfrm>
          <a:prstGeom prst="roundRect">
            <a:avLst>
              <a:gd name="adj" fmla="val 3371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38200" y="4940649"/>
            <a:ext cx="3017513" cy="22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600" b="1" kern="0" spc="110" dirty="0">
                <a:solidFill>
                  <a:schemeClr val="accent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CURRENT PROJECT STATUS</a:t>
            </a:r>
            <a:endParaRPr lang="en-US" sz="1600" dirty="0">
              <a:solidFill>
                <a:schemeClr val="accent6"/>
              </a:solidFill>
            </a:endParaRPr>
          </a:p>
        </p:txBody>
      </p:sp>
      <p:sp>
        <p:nvSpPr>
          <p:cNvPr id="28" name="Text 26"/>
          <p:cNvSpPr/>
          <p:nvPr/>
        </p:nvSpPr>
        <p:spPr>
          <a:xfrm>
            <a:off x="987171" y="527377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11F3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200 kW AC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87171" y="5603587"/>
            <a:ext cx="22311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>
                <a:solidFill>
                  <a:srgbClr val="6B777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Final proposed Maximum Generating Capacity</a:t>
            </a:r>
            <a:endParaRPr lang="en-US" sz="14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324CAAB-BE3E-94CD-73E5-01D2CEEB421A}"/>
              </a:ext>
            </a:extLst>
          </p:cNvPr>
          <p:cNvGrpSpPr/>
          <p:nvPr/>
        </p:nvGrpSpPr>
        <p:grpSpPr>
          <a:xfrm>
            <a:off x="6053328" y="5273778"/>
            <a:ext cx="2510462" cy="1025573"/>
            <a:chOff x="6053328" y="5273778"/>
            <a:chExt cx="2510462" cy="102557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E831CA6-9EA5-6BFF-C70E-487EF8531AAA}"/>
                </a:ext>
              </a:extLst>
            </p:cNvPr>
            <p:cNvGrpSpPr/>
            <p:nvPr/>
          </p:nvGrpSpPr>
          <p:grpSpPr>
            <a:xfrm>
              <a:off x="6208932" y="5273778"/>
              <a:ext cx="2354858" cy="1025573"/>
              <a:chOff x="6208932" y="5273778"/>
              <a:chExt cx="2354858" cy="1025573"/>
            </a:xfrm>
          </p:grpSpPr>
          <p:sp>
            <p:nvSpPr>
              <p:cNvPr id="31" name="Text 29"/>
              <p:cNvSpPr/>
              <p:nvPr/>
            </p:nvSpPr>
            <p:spPr>
              <a:xfrm>
                <a:off x="6208932" y="5273778"/>
                <a:ext cx="219456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500" b="1" dirty="0">
                    <a:solidFill>
                      <a:srgbClr val="011F34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Engineering review</a:t>
                </a:r>
                <a:endParaRPr lang="en-US" sz="1500" dirty="0"/>
              </a:p>
            </p:txBody>
          </p:sp>
          <p:sp>
            <p:nvSpPr>
              <p:cNvPr id="32" name="Text 30"/>
              <p:cNvSpPr/>
              <p:nvPr/>
            </p:nvSpPr>
            <p:spPr>
              <a:xfrm>
                <a:off x="6208932" y="5623124"/>
                <a:ext cx="2354858" cy="67622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r>
                  <a:rPr lang="en-US" sz="1400" dirty="0">
                    <a:solidFill>
                      <a:srgbClr val="6B777D"/>
                    </a:solidFill>
                    <a:latin typeface="Open Sans"/>
                    <a:ea typeface="Open Sans"/>
                    <a:cs typeface="Open Sans"/>
                  </a:rPr>
                  <a:t>Existing Resolution 2259 (Tier 2) provides the technical basis to continue</a:t>
                </a:r>
                <a:endParaRPr lang="en-US" sz="1400" dirty="0">
                  <a:latin typeface="Open Sans"/>
                  <a:ea typeface="Open Sans"/>
                  <a:cs typeface="Open Sans"/>
                </a:endParaRPr>
              </a:p>
            </p:txBody>
          </p:sp>
        </p:grpSp>
        <p:sp>
          <p:nvSpPr>
            <p:cNvPr id="33" name="Shape 31"/>
            <p:cNvSpPr/>
            <p:nvPr/>
          </p:nvSpPr>
          <p:spPr>
            <a:xfrm>
              <a:off x="6053328" y="5364486"/>
              <a:ext cx="0" cy="804672"/>
            </a:xfrm>
            <a:prstGeom prst="line">
              <a:avLst/>
            </a:prstGeom>
            <a:noFill/>
            <a:ln w="12700">
              <a:solidFill>
                <a:srgbClr val="B7CBC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CD7EF6-4C6D-7809-9A9F-A0396A4CC3D6}"/>
              </a:ext>
            </a:extLst>
          </p:cNvPr>
          <p:cNvGrpSpPr/>
          <p:nvPr/>
        </p:nvGrpSpPr>
        <p:grpSpPr>
          <a:xfrm>
            <a:off x="8723376" y="5273778"/>
            <a:ext cx="2670048" cy="895380"/>
            <a:chOff x="8723376" y="5273778"/>
            <a:chExt cx="2670048" cy="89538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C7BE132-8F22-C70F-6F71-51F91AF15902}"/>
                </a:ext>
              </a:extLst>
            </p:cNvPr>
            <p:cNvGrpSpPr/>
            <p:nvPr/>
          </p:nvGrpSpPr>
          <p:grpSpPr>
            <a:xfrm>
              <a:off x="9162288" y="5273778"/>
              <a:ext cx="2231136" cy="860161"/>
              <a:chOff x="9162288" y="5273778"/>
              <a:chExt cx="2231136" cy="860161"/>
            </a:xfrm>
          </p:grpSpPr>
          <p:sp>
            <p:nvSpPr>
              <p:cNvPr id="34" name="Text 32"/>
              <p:cNvSpPr/>
              <p:nvPr/>
            </p:nvSpPr>
            <p:spPr>
              <a:xfrm>
                <a:off x="9162288" y="5273778"/>
                <a:ext cx="219456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500" b="1" dirty="0">
                    <a:solidFill>
                      <a:srgbClr val="011F34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Customer ready</a:t>
                </a:r>
                <a:endParaRPr lang="en-US" sz="1500" dirty="0"/>
              </a:p>
            </p:txBody>
          </p:sp>
          <p:sp>
            <p:nvSpPr>
              <p:cNvPr id="35" name="Text 33"/>
              <p:cNvSpPr/>
              <p:nvPr/>
            </p:nvSpPr>
            <p:spPr>
              <a:xfrm>
                <a:off x="9162288" y="5603587"/>
                <a:ext cx="2231136" cy="53035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r>
                  <a:rPr lang="en-US" sz="1400">
                    <a:solidFill>
                      <a:srgbClr val="6B777D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Customer preparing for procurement and construction;</a:t>
                </a:r>
                <a:endParaRPr lang="en-US" sz="1400"/>
              </a:p>
            </p:txBody>
          </p:sp>
        </p:grpSp>
        <p:sp>
          <p:nvSpPr>
            <p:cNvPr id="36" name="Shape 34"/>
            <p:cNvSpPr/>
            <p:nvPr/>
          </p:nvSpPr>
          <p:spPr>
            <a:xfrm>
              <a:off x="8723376" y="5364486"/>
              <a:ext cx="0" cy="804672"/>
            </a:xfrm>
            <a:prstGeom prst="line">
              <a:avLst/>
            </a:prstGeom>
            <a:noFill/>
            <a:ln w="12700">
              <a:solidFill>
                <a:srgbClr val="B7CBC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B9088A9-362F-D3D2-5A2A-19E766DF9720}"/>
              </a:ext>
            </a:extLst>
          </p:cNvPr>
          <p:cNvGrpSpPr/>
          <p:nvPr/>
        </p:nvGrpSpPr>
        <p:grpSpPr>
          <a:xfrm>
            <a:off x="3383280" y="5273778"/>
            <a:ext cx="2569079" cy="1025574"/>
            <a:chOff x="3383280" y="5273778"/>
            <a:chExt cx="2569079" cy="1025574"/>
          </a:xfrm>
        </p:grpSpPr>
        <p:sp>
          <p:nvSpPr>
            <p:cNvPr id="30" name="Shape 28"/>
            <p:cNvSpPr/>
            <p:nvPr/>
          </p:nvSpPr>
          <p:spPr>
            <a:xfrm>
              <a:off x="3383280" y="5364486"/>
              <a:ext cx="0" cy="804672"/>
            </a:xfrm>
            <a:prstGeom prst="line">
              <a:avLst/>
            </a:prstGeom>
            <a:noFill/>
            <a:ln w="12700">
              <a:solidFill>
                <a:srgbClr val="B7CBC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5E6C67D-37A2-A3EB-CF03-711B26933A76}"/>
                </a:ext>
              </a:extLst>
            </p:cNvPr>
            <p:cNvGrpSpPr/>
            <p:nvPr/>
          </p:nvGrpSpPr>
          <p:grpSpPr>
            <a:xfrm>
              <a:off x="3666744" y="5273778"/>
              <a:ext cx="2285615" cy="1025574"/>
              <a:chOff x="3666744" y="5273778"/>
              <a:chExt cx="2285615" cy="1025574"/>
            </a:xfrm>
          </p:grpSpPr>
          <p:sp>
            <p:nvSpPr>
              <p:cNvPr id="37" name="Text 35"/>
              <p:cNvSpPr/>
              <p:nvPr/>
            </p:nvSpPr>
            <p:spPr>
              <a:xfrm>
                <a:off x="3666744" y="5273778"/>
                <a:ext cx="219456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500" b="1" dirty="0">
                    <a:solidFill>
                      <a:srgbClr val="011F34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BPA coordination</a:t>
                </a:r>
                <a:endParaRPr lang="en-US" sz="1500" dirty="0"/>
              </a:p>
            </p:txBody>
          </p:sp>
          <p:sp>
            <p:nvSpPr>
              <p:cNvPr id="38" name="Text 36"/>
              <p:cNvSpPr/>
              <p:nvPr/>
            </p:nvSpPr>
            <p:spPr>
              <a:xfrm>
                <a:off x="3666744" y="5603587"/>
                <a:ext cx="2285615" cy="69576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6B777D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Confirmed BPA rules </a:t>
                </a:r>
                <a:r>
                  <a:rPr lang="en-US" sz="1400" u="sng" dirty="0">
                    <a:solidFill>
                      <a:srgbClr val="6B777D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not</a:t>
                </a:r>
                <a:r>
                  <a:rPr lang="en-US" sz="1400" dirty="0">
                    <a:solidFill>
                      <a:srgbClr val="6B777D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 applicable, when less than or equal to 200 kW AC</a:t>
                </a:r>
                <a:endParaRPr lang="en-US" sz="1400" dirty="0"/>
              </a:p>
            </p:txBody>
          </p:sp>
        </p:grpSp>
      </p:grpSp>
      <p:sp>
        <p:nvSpPr>
          <p:cNvPr id="42" name="Title 41">
            <a:extLst>
              <a:ext uri="{FF2B5EF4-FFF2-40B4-BE49-F238E27FC236}">
                <a16:creationId xmlns:a16="http://schemas.microsoft.com/office/drawing/2014/main" id="{2533DD6B-C3FA-A8DF-FFD6-3AC16859E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What Has Changed Since September 8?</a:t>
            </a:r>
            <a:endParaRPr lang="en-US" sz="4000"/>
          </a:p>
        </p:txBody>
      </p:sp>
      <p:sp>
        <p:nvSpPr>
          <p:cNvPr id="44" name="Slide Number Placeholder 3">
            <a:extLst>
              <a:ext uri="{FF2B5EF4-FFF2-40B4-BE49-F238E27FC236}">
                <a16:creationId xmlns:a16="http://schemas.microsoft.com/office/drawing/2014/main" id="{FD5FB10D-2AAC-B683-6F5C-78E0A4E83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2</a:t>
            </a:fld>
            <a:endParaRPr lang="en-US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6ED4EC1A-0556-43D9-5413-7FCD3B51CAB6}"/>
              </a:ext>
            </a:extLst>
          </p:cNvPr>
          <p:cNvSpPr/>
          <p:nvPr/>
        </p:nvSpPr>
        <p:spPr>
          <a:xfrm>
            <a:off x="3794326" y="4323311"/>
            <a:ext cx="622659" cy="424164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B4CFA627-7FEB-9D4E-B68B-46208BFA3947}"/>
              </a:ext>
            </a:extLst>
          </p:cNvPr>
          <p:cNvGrpSpPr/>
          <p:nvPr/>
        </p:nvGrpSpPr>
        <p:grpSpPr>
          <a:xfrm>
            <a:off x="5174580" y="1107805"/>
            <a:ext cx="768096" cy="4839233"/>
            <a:chOff x="4518413" y="1890753"/>
            <a:chExt cx="768096" cy="4742556"/>
          </a:xfrm>
        </p:grpSpPr>
        <p:sp>
          <p:nvSpPr>
            <p:cNvPr id="62" name="Shape 60"/>
            <p:cNvSpPr/>
            <p:nvPr/>
          </p:nvSpPr>
          <p:spPr>
            <a:xfrm>
              <a:off x="4929356" y="2547201"/>
              <a:ext cx="0" cy="4086108"/>
            </a:xfrm>
            <a:prstGeom prst="line">
              <a:avLst/>
            </a:prstGeom>
            <a:noFill/>
            <a:ln w="38100">
              <a:solidFill>
                <a:srgbClr val="D4B237">
                  <a:alpha val="74902"/>
                </a:srgbClr>
              </a:solidFill>
              <a:prstDash val="sysDash"/>
            </a:ln>
          </p:spPr>
          <p:txBody>
            <a:bodyPr/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17" name="Text 15"/>
            <p:cNvSpPr/>
            <p:nvPr/>
          </p:nvSpPr>
          <p:spPr>
            <a:xfrm>
              <a:off x="4518413" y="1890753"/>
              <a:ext cx="768096" cy="338328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chemeClr val="accent2"/>
                  </a:solidFill>
                  <a:latin typeface="Open Sans"/>
                  <a:ea typeface="Open Sans"/>
                  <a:cs typeface="Open Sans"/>
                </a:rPr>
                <a:t>200 kW AC</a:t>
              </a:r>
            </a:p>
            <a:p>
              <a:pPr marL="0" indent="0" algn="ctr">
                <a:buNone/>
              </a:pPr>
              <a:r>
                <a:rPr lang="en-US" sz="1100" b="1" dirty="0">
                  <a:solidFill>
                    <a:schemeClr val="accent2"/>
                  </a:solidFill>
                  <a:latin typeface="Open Sans"/>
                  <a:ea typeface="Open Sans"/>
                  <a:cs typeface="Open Sans"/>
                </a:rPr>
                <a:t>PROJECT</a:t>
              </a:r>
            </a:p>
          </p:txBody>
        </p:sp>
      </p:grpSp>
      <p:sp>
        <p:nvSpPr>
          <p:cNvPr id="16" name="Title 15">
            <a:extLst>
              <a:ext uri="{FF2B5EF4-FFF2-40B4-BE49-F238E27FC236}">
                <a16:creationId xmlns:a16="http://schemas.microsoft.com/office/drawing/2014/main" id="{48BAC26D-05AE-9CD9-12F5-7DE04923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1353800" cy="93726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Generation Capacity Size Thresholds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97577" y="5947038"/>
            <a:ext cx="10998640" cy="5576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b="1" dirty="0">
                <a:solidFill>
                  <a:sysClr val="windowText" lastClr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Different thresholds answer different questions regarding:</a:t>
            </a:r>
          </a:p>
          <a:p>
            <a:r>
              <a:rPr lang="en-US" sz="1400" dirty="0">
                <a:solidFill>
                  <a:sysClr val="windowText" lastClr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Technical interconnection, billing eligibility, BPA transmission processes, and BPA power-supply treatment.</a:t>
            </a:r>
          </a:p>
        </p:txBody>
      </p:sp>
      <p:sp>
        <p:nvSpPr>
          <p:cNvPr id="10" name="Text 8"/>
          <p:cNvSpPr/>
          <p:nvPr/>
        </p:nvSpPr>
        <p:spPr>
          <a:xfrm>
            <a:off x="11795760" y="7242373"/>
            <a:ext cx="13716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60" b="1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56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D33B3B-473A-FC0A-2C6F-97F604BD6705}"/>
              </a:ext>
            </a:extLst>
          </p:cNvPr>
          <p:cNvGrpSpPr/>
          <p:nvPr/>
        </p:nvGrpSpPr>
        <p:grpSpPr>
          <a:xfrm>
            <a:off x="2331720" y="1445778"/>
            <a:ext cx="8705088" cy="538334"/>
            <a:chOff x="2331720" y="909767"/>
            <a:chExt cx="8705088" cy="538334"/>
          </a:xfrm>
        </p:grpSpPr>
        <p:sp>
          <p:nvSpPr>
            <p:cNvPr id="15" name="Text 13"/>
            <p:cNvSpPr/>
            <p:nvPr/>
          </p:nvSpPr>
          <p:spPr>
            <a:xfrm>
              <a:off x="3776472" y="909767"/>
              <a:ext cx="768096" cy="3383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80">
                  <a:solidFill>
                    <a:schemeClr val="accent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100 kW</a:t>
              </a:r>
              <a:endParaRPr lang="en-US" sz="880">
                <a:solidFill>
                  <a:schemeClr val="accent4"/>
                </a:solidFill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2331720" y="1260282"/>
              <a:ext cx="8321040" cy="0"/>
            </a:xfrm>
            <a:prstGeom prst="line">
              <a:avLst/>
            </a:prstGeom>
            <a:noFill/>
            <a:ln w="19050">
              <a:solidFill>
                <a:schemeClr val="accent4"/>
              </a:solidFill>
              <a:prstDash val="solid"/>
              <a:tailEnd type="triangle"/>
            </a:ln>
          </p:spPr>
          <p:txBody>
            <a:bodyPr/>
            <a:lstStyle/>
            <a:p>
              <a:endParaRPr lang="en-US" b="1">
                <a:solidFill>
                  <a:schemeClr val="accent4"/>
                </a:solidFill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2706624" y="909767"/>
              <a:ext cx="768096" cy="3383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80">
                  <a:solidFill>
                    <a:schemeClr val="accent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25 kW</a:t>
              </a:r>
              <a:endParaRPr lang="en-US" sz="880">
                <a:solidFill>
                  <a:schemeClr val="accent4"/>
                </a:solidFill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4160520" y="1168842"/>
              <a:ext cx="0" cy="182880"/>
            </a:xfrm>
            <a:prstGeom prst="line">
              <a:avLst/>
            </a:prstGeom>
            <a:noFill/>
            <a:ln w="1905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en-US" b="1">
                <a:solidFill>
                  <a:schemeClr val="accent4"/>
                </a:solidFill>
              </a:endParaRPr>
            </a:p>
          </p:txBody>
        </p:sp>
        <p:sp>
          <p:nvSpPr>
            <p:cNvPr id="18" name="Shape 16"/>
            <p:cNvSpPr/>
            <p:nvPr/>
          </p:nvSpPr>
          <p:spPr>
            <a:xfrm>
              <a:off x="5577840" y="1168842"/>
              <a:ext cx="0" cy="182880"/>
            </a:xfrm>
            <a:prstGeom prst="line">
              <a:avLst/>
            </a:prstGeom>
            <a:noFill/>
            <a:ln w="1905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en-US" b="1">
                <a:solidFill>
                  <a:schemeClr val="accent4"/>
                </a:solidFill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5193792" y="909767"/>
              <a:ext cx="768096" cy="3383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80">
                  <a:solidFill>
                    <a:schemeClr val="accent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200 kW</a:t>
              </a:r>
              <a:endParaRPr lang="en-US" sz="880">
                <a:solidFill>
                  <a:schemeClr val="accent4"/>
                </a:solidFill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6812280" y="1168842"/>
              <a:ext cx="0" cy="182880"/>
            </a:xfrm>
            <a:prstGeom prst="line">
              <a:avLst/>
            </a:prstGeom>
            <a:noFill/>
            <a:ln w="1905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en-US" b="1">
                <a:solidFill>
                  <a:schemeClr val="accent4"/>
                </a:solidFill>
              </a:endParaRPr>
            </a:p>
          </p:txBody>
        </p:sp>
        <p:sp>
          <p:nvSpPr>
            <p:cNvPr id="21" name="Text 19"/>
            <p:cNvSpPr/>
            <p:nvPr/>
          </p:nvSpPr>
          <p:spPr>
            <a:xfrm>
              <a:off x="6428232" y="909767"/>
              <a:ext cx="768096" cy="3383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80">
                  <a:solidFill>
                    <a:schemeClr val="accent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500 kW</a:t>
              </a:r>
              <a:endParaRPr lang="en-US" sz="880">
                <a:solidFill>
                  <a:schemeClr val="accent4"/>
                </a:solidFill>
              </a:endParaRPr>
            </a:p>
          </p:txBody>
        </p:sp>
        <p:sp>
          <p:nvSpPr>
            <p:cNvPr id="22" name="Shape 20"/>
            <p:cNvSpPr/>
            <p:nvPr/>
          </p:nvSpPr>
          <p:spPr>
            <a:xfrm>
              <a:off x="8287424" y="1168842"/>
              <a:ext cx="0" cy="182880"/>
            </a:xfrm>
            <a:prstGeom prst="line">
              <a:avLst/>
            </a:prstGeom>
            <a:noFill/>
            <a:ln w="1905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en-US" b="1">
                <a:solidFill>
                  <a:schemeClr val="accent4"/>
                </a:solidFill>
              </a:endParaRPr>
            </a:p>
          </p:txBody>
        </p:sp>
        <p:sp>
          <p:nvSpPr>
            <p:cNvPr id="23" name="Text 21"/>
            <p:cNvSpPr/>
            <p:nvPr/>
          </p:nvSpPr>
          <p:spPr>
            <a:xfrm>
              <a:off x="7874801" y="909767"/>
              <a:ext cx="768096" cy="3383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80" dirty="0">
                  <a:solidFill>
                    <a:schemeClr val="accent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 MW</a:t>
              </a:r>
              <a:endParaRPr lang="en-US" sz="880" dirty="0">
                <a:solidFill>
                  <a:schemeClr val="accent4"/>
                </a:solidFill>
              </a:endParaRPr>
            </a:p>
          </p:txBody>
        </p:sp>
        <p:sp>
          <p:nvSpPr>
            <p:cNvPr id="24" name="Shape 22"/>
            <p:cNvSpPr/>
            <p:nvPr/>
          </p:nvSpPr>
          <p:spPr>
            <a:xfrm>
              <a:off x="10652760" y="1168842"/>
              <a:ext cx="0" cy="182880"/>
            </a:xfrm>
            <a:prstGeom prst="line">
              <a:avLst/>
            </a:prstGeom>
            <a:noFill/>
            <a:ln w="1905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en-US" b="1">
                <a:solidFill>
                  <a:schemeClr val="accent4"/>
                </a:solidFill>
              </a:endParaRPr>
            </a:p>
          </p:txBody>
        </p:sp>
        <p:sp>
          <p:nvSpPr>
            <p:cNvPr id="25" name="Text 23"/>
            <p:cNvSpPr/>
            <p:nvPr/>
          </p:nvSpPr>
          <p:spPr>
            <a:xfrm>
              <a:off x="10268712" y="909767"/>
              <a:ext cx="768096" cy="3383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80">
                  <a:solidFill>
                    <a:schemeClr val="accent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20 MW</a:t>
              </a:r>
              <a:endParaRPr lang="en-US" sz="880">
                <a:solidFill>
                  <a:schemeClr val="accent4"/>
                </a:solidFill>
              </a:endParaRPr>
            </a:p>
          </p:txBody>
        </p:sp>
        <p:sp>
          <p:nvSpPr>
            <p:cNvPr id="26" name="Text 24"/>
            <p:cNvSpPr/>
            <p:nvPr/>
          </p:nvSpPr>
          <p:spPr>
            <a:xfrm>
              <a:off x="7771149" y="1265221"/>
              <a:ext cx="2523744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r">
                <a:buNone/>
              </a:pPr>
              <a:r>
                <a:rPr lang="en-US" sz="790" i="1">
                  <a:solidFill>
                    <a:schemeClr val="accent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SCHEMATIC — THRESHOLDS NOT TO SCALE</a:t>
              </a:r>
              <a:endParaRPr lang="en-US" sz="790">
                <a:solidFill>
                  <a:schemeClr val="accent4"/>
                </a:solidFill>
              </a:endParaRPr>
            </a:p>
          </p:txBody>
        </p:sp>
        <p:sp>
          <p:nvSpPr>
            <p:cNvPr id="12" name="Shape 10"/>
            <p:cNvSpPr/>
            <p:nvPr/>
          </p:nvSpPr>
          <p:spPr>
            <a:xfrm>
              <a:off x="3029615" y="1168028"/>
              <a:ext cx="0" cy="186136"/>
            </a:xfrm>
            <a:prstGeom prst="line">
              <a:avLst/>
            </a:prstGeom>
            <a:noFill/>
            <a:ln w="1905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en-US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75ACC0-EAC4-9101-21C9-A748310689AA}"/>
              </a:ext>
            </a:extLst>
          </p:cNvPr>
          <p:cNvGrpSpPr/>
          <p:nvPr/>
        </p:nvGrpSpPr>
        <p:grpSpPr>
          <a:xfrm>
            <a:off x="286654" y="2026162"/>
            <a:ext cx="3874767" cy="424689"/>
            <a:chOff x="275169" y="1972338"/>
            <a:chExt cx="3874767" cy="424689"/>
          </a:xfrm>
        </p:grpSpPr>
        <p:sp>
          <p:nvSpPr>
            <p:cNvPr id="45" name="Shape 43"/>
            <p:cNvSpPr/>
            <p:nvPr/>
          </p:nvSpPr>
          <p:spPr>
            <a:xfrm>
              <a:off x="2309875" y="1972338"/>
              <a:ext cx="1840061" cy="422571"/>
            </a:xfrm>
            <a:prstGeom prst="roundRect">
              <a:avLst>
                <a:gd name="adj" fmla="val 11111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sz="1100" b="1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≤ 100 kW</a:t>
              </a:r>
            </a:p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net-metering size limit</a:t>
              </a:r>
              <a:endParaRPr lang="en-US" sz="1000" dirty="0">
                <a:solidFill>
                  <a:schemeClr val="accent6"/>
                </a:solidFill>
              </a:endParaRPr>
            </a:p>
          </p:txBody>
        </p:sp>
        <p:sp>
          <p:nvSpPr>
            <p:cNvPr id="69" name="Shape 43">
              <a:extLst>
                <a:ext uri="{FF2B5EF4-FFF2-40B4-BE49-F238E27FC236}">
                  <a16:creationId xmlns:a16="http://schemas.microsoft.com/office/drawing/2014/main" id="{FB9C9801-7391-3773-0AB0-673463928733}"/>
                </a:ext>
              </a:extLst>
            </p:cNvPr>
            <p:cNvSpPr/>
            <p:nvPr/>
          </p:nvSpPr>
          <p:spPr>
            <a:xfrm>
              <a:off x="275169" y="1972338"/>
              <a:ext cx="1806700" cy="424689"/>
            </a:xfrm>
            <a:prstGeom prst="roundRect">
              <a:avLst>
                <a:gd name="adj" fmla="val 11111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r>
                <a:rPr lang="en-US" sz="1100" b="1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WA NET METERING</a:t>
              </a:r>
            </a:p>
            <a:p>
              <a:r>
                <a:rPr lang="en-US" sz="1000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RCW 80.60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1A81D9E-711A-5121-76DC-E20864552D14}"/>
              </a:ext>
            </a:extLst>
          </p:cNvPr>
          <p:cNvGrpSpPr/>
          <p:nvPr/>
        </p:nvGrpSpPr>
        <p:grpSpPr>
          <a:xfrm>
            <a:off x="274403" y="4668050"/>
            <a:ext cx="10367007" cy="512064"/>
            <a:chOff x="285752" y="3247132"/>
            <a:chExt cx="10367007" cy="512064"/>
          </a:xfrm>
          <a:solidFill>
            <a:schemeClr val="accent1"/>
          </a:solidFill>
        </p:grpSpPr>
        <p:sp>
          <p:nvSpPr>
            <p:cNvPr id="54" name="Shape 52"/>
            <p:cNvSpPr/>
            <p:nvPr/>
          </p:nvSpPr>
          <p:spPr>
            <a:xfrm>
              <a:off x="5598715" y="3247132"/>
              <a:ext cx="5054044" cy="512062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sz="1100" b="1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&gt; 0.2 MW to ≤ 20 MW</a:t>
              </a:r>
            </a:p>
            <a:p>
              <a:pPr algn="ctr"/>
              <a:r>
                <a:rPr lang="en-US" sz="1000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BPA Small Generator Interconnection Procedures (SGIP), where applicable</a:t>
              </a:r>
            </a:p>
          </p:txBody>
        </p:sp>
        <p:sp>
          <p:nvSpPr>
            <p:cNvPr id="74" name="Shape 43">
              <a:extLst>
                <a:ext uri="{FF2B5EF4-FFF2-40B4-BE49-F238E27FC236}">
                  <a16:creationId xmlns:a16="http://schemas.microsoft.com/office/drawing/2014/main" id="{72C58B1B-664D-C357-775C-3DDD1903BA18}"/>
                </a:ext>
              </a:extLst>
            </p:cNvPr>
            <p:cNvSpPr/>
            <p:nvPr/>
          </p:nvSpPr>
          <p:spPr>
            <a:xfrm>
              <a:off x="285752" y="3247132"/>
              <a:ext cx="1807463" cy="512064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r>
                <a:rPr lang="en-US" sz="1100" b="1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BPA TRANSMISSION</a:t>
              </a:r>
            </a:p>
            <a:p>
              <a:r>
                <a:rPr lang="en-US" sz="1000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Small Gen. Procedures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C58C2C3-B719-A83A-81EC-55BBB4C52961}"/>
              </a:ext>
            </a:extLst>
          </p:cNvPr>
          <p:cNvGrpSpPr/>
          <p:nvPr/>
        </p:nvGrpSpPr>
        <p:grpSpPr>
          <a:xfrm>
            <a:off x="274403" y="5287773"/>
            <a:ext cx="8013019" cy="512064"/>
            <a:chOff x="275168" y="5332851"/>
            <a:chExt cx="8013019" cy="512064"/>
          </a:xfrm>
          <a:solidFill>
            <a:schemeClr val="accent1"/>
          </a:solidFill>
        </p:grpSpPr>
        <p:sp>
          <p:nvSpPr>
            <p:cNvPr id="56" name="Shape 54"/>
            <p:cNvSpPr/>
            <p:nvPr/>
          </p:nvSpPr>
          <p:spPr>
            <a:xfrm>
              <a:off x="2302765" y="5332851"/>
              <a:ext cx="3256626" cy="512062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sz="1100" b="1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Regional Dialogue:</a:t>
              </a:r>
            </a:p>
            <a:p>
              <a:pPr algn="ctr"/>
              <a:r>
                <a:rPr lang="en-US" sz="1000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Resources ≤ 200 kW </a:t>
              </a:r>
              <a:r>
                <a:rPr lang="en-US" sz="1000" u="sng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not</a:t>
              </a:r>
              <a:r>
                <a:rPr lang="en-US" sz="1000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required to be dedicated</a:t>
              </a:r>
              <a:endParaRPr lang="en-US" sz="1000" dirty="0"/>
            </a:p>
          </p:txBody>
        </p:sp>
        <p:sp>
          <p:nvSpPr>
            <p:cNvPr id="58" name="Shape 56"/>
            <p:cNvSpPr/>
            <p:nvPr/>
          </p:nvSpPr>
          <p:spPr>
            <a:xfrm>
              <a:off x="5593971" y="5332851"/>
              <a:ext cx="2694216" cy="512062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chemeClr val="accent6"/>
              </a:solidFill>
              <a:prstDash val="dash"/>
            </a:ln>
          </p:spPr>
          <p:txBody>
            <a:bodyPr anchor="ctr"/>
            <a:lstStyle/>
            <a:p>
              <a:pPr algn="ctr"/>
              <a:r>
                <a:rPr lang="en-US" sz="1100" b="1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Provider of Choice:</a:t>
              </a:r>
            </a:p>
            <a:p>
              <a:pPr algn="ctr"/>
              <a:r>
                <a:rPr lang="en-US" sz="1000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Resource threshold increases to ≤ 1 MW</a:t>
              </a:r>
              <a:endParaRPr lang="en-US" sz="1000" dirty="0"/>
            </a:p>
          </p:txBody>
        </p:sp>
        <p:sp>
          <p:nvSpPr>
            <p:cNvPr id="76" name="Shape 43">
              <a:extLst>
                <a:ext uri="{FF2B5EF4-FFF2-40B4-BE49-F238E27FC236}">
                  <a16:creationId xmlns:a16="http://schemas.microsoft.com/office/drawing/2014/main" id="{6E9708A5-8DBC-631F-0570-528019BA3F63}"/>
                </a:ext>
              </a:extLst>
            </p:cNvPr>
            <p:cNvSpPr/>
            <p:nvPr/>
          </p:nvSpPr>
          <p:spPr>
            <a:xfrm>
              <a:off x="275168" y="5332851"/>
              <a:ext cx="1817282" cy="512064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r>
                <a:rPr lang="en-US" sz="1100" b="1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BPA POWER</a:t>
              </a:r>
            </a:p>
            <a:p>
              <a:r>
                <a:rPr lang="en-US" sz="1000" dirty="0"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RD → Provider of Choice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3F35D03-FBA1-97E4-BEA4-42910555AEFE}"/>
              </a:ext>
            </a:extLst>
          </p:cNvPr>
          <p:cNvGrpSpPr/>
          <p:nvPr/>
        </p:nvGrpSpPr>
        <p:grpSpPr>
          <a:xfrm>
            <a:off x="272265" y="4045195"/>
            <a:ext cx="5302671" cy="512064"/>
            <a:chOff x="272265" y="4045195"/>
            <a:chExt cx="5302671" cy="512064"/>
          </a:xfrm>
        </p:grpSpPr>
        <p:sp>
          <p:nvSpPr>
            <p:cNvPr id="78" name="Shape 43">
              <a:extLst>
                <a:ext uri="{FF2B5EF4-FFF2-40B4-BE49-F238E27FC236}">
                  <a16:creationId xmlns:a16="http://schemas.microsoft.com/office/drawing/2014/main" id="{054A8F2B-76EC-87DD-5862-75B996543D10}"/>
                </a:ext>
              </a:extLst>
            </p:cNvPr>
            <p:cNvSpPr/>
            <p:nvPr/>
          </p:nvSpPr>
          <p:spPr>
            <a:xfrm>
              <a:off x="272265" y="4045195"/>
              <a:ext cx="1817284" cy="512064"/>
            </a:xfrm>
            <a:prstGeom prst="roundRect">
              <a:avLst>
                <a:gd name="adj" fmla="val 11111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r>
                <a:rPr lang="en-US" sz="1100" b="1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BPUD PROCESSES</a:t>
              </a:r>
            </a:p>
            <a:p>
              <a:r>
                <a:rPr lang="en-US" sz="1000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Net Metering / Net Billing</a:t>
              </a:r>
            </a:p>
          </p:txBody>
        </p:sp>
        <p:sp>
          <p:nvSpPr>
            <p:cNvPr id="27" name="Shape 43">
              <a:extLst>
                <a:ext uri="{FF2B5EF4-FFF2-40B4-BE49-F238E27FC236}">
                  <a16:creationId xmlns:a16="http://schemas.microsoft.com/office/drawing/2014/main" id="{A9ADC849-8923-F184-17FB-37309C3619D6}"/>
                </a:ext>
              </a:extLst>
            </p:cNvPr>
            <p:cNvSpPr/>
            <p:nvPr/>
          </p:nvSpPr>
          <p:spPr>
            <a:xfrm>
              <a:off x="2299096" y="4045909"/>
              <a:ext cx="1817285" cy="511350"/>
            </a:xfrm>
            <a:prstGeom prst="roundRect">
              <a:avLst>
                <a:gd name="adj" fmla="val 11111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sz="1000" b="1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≤ 100 kW</a:t>
              </a:r>
              <a:r>
                <a:rPr lang="en-US" sz="1000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,</a:t>
              </a:r>
            </a:p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Net Metering </a:t>
              </a:r>
              <a:r>
                <a:rPr lang="en-US" sz="1000" i="1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(Existing)</a:t>
              </a:r>
            </a:p>
          </p:txBody>
        </p:sp>
        <p:sp>
          <p:nvSpPr>
            <p:cNvPr id="60" name="Shape 58"/>
            <p:cNvSpPr/>
            <p:nvPr/>
          </p:nvSpPr>
          <p:spPr>
            <a:xfrm>
              <a:off x="4116381" y="4045909"/>
              <a:ext cx="1458555" cy="505968"/>
            </a:xfrm>
            <a:prstGeom prst="roundRect">
              <a:avLst>
                <a:gd name="adj" fmla="val 11111"/>
              </a:avLst>
            </a:prstGeom>
            <a:solidFill>
              <a:schemeClr val="accent2"/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sz="1000" b="1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≤ 200 kW</a:t>
              </a:r>
              <a:r>
                <a:rPr lang="en-US" sz="1000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,</a:t>
              </a:r>
            </a:p>
            <a:p>
              <a:pPr algn="ctr"/>
              <a:r>
                <a:rPr lang="en-US" sz="1000" b="1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Net Billing </a:t>
              </a:r>
              <a:r>
                <a:rPr lang="en-US" sz="1000" b="1" i="1" dirty="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(New)</a:t>
              </a:r>
              <a:endParaRPr lang="en-US" sz="1000" b="1" i="1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462B5C7-25C4-EA2D-CEDB-D80F8269F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3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2A317B-5E9C-1712-21D9-EEB426F45BBC}"/>
              </a:ext>
            </a:extLst>
          </p:cNvPr>
          <p:cNvGrpSpPr/>
          <p:nvPr/>
        </p:nvGrpSpPr>
        <p:grpSpPr>
          <a:xfrm>
            <a:off x="272265" y="3242119"/>
            <a:ext cx="11779672" cy="720985"/>
            <a:chOff x="275169" y="1819071"/>
            <a:chExt cx="11779672" cy="720985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47" name="Shape 45"/>
            <p:cNvSpPr/>
            <p:nvPr/>
          </p:nvSpPr>
          <p:spPr>
            <a:xfrm>
              <a:off x="6812280" y="1921377"/>
              <a:ext cx="3840480" cy="582548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chemeClr val="accent6"/>
              </a:solidFill>
              <a:prstDash val="solid"/>
            </a:ln>
          </p:spPr>
          <p:txBody>
            <a:bodyPr lIns="91440" tIns="45720" rIns="91440" bIns="45720" anchor="ctr"/>
            <a:lstStyle/>
            <a:p>
              <a:pPr algn="ctr"/>
              <a:r>
                <a:rPr lang="en-US" sz="1100" b="1" dirty="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Tier 3, &lt; 20 MW</a:t>
              </a:r>
              <a:r>
                <a:rPr lang="en-US" sz="1000" b="1" dirty="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,</a:t>
              </a:r>
            </a:p>
            <a:p>
              <a:pPr algn="ctr"/>
              <a:r>
                <a:rPr lang="en-US" sz="1000" dirty="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project-specific review as applicable</a:t>
              </a:r>
            </a:p>
          </p:txBody>
        </p:sp>
        <p:sp>
          <p:nvSpPr>
            <p:cNvPr id="67" name="Text 65"/>
            <p:cNvSpPr/>
            <p:nvPr/>
          </p:nvSpPr>
          <p:spPr>
            <a:xfrm>
              <a:off x="10739123" y="1819071"/>
              <a:ext cx="1315718" cy="72098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000" b="1" i="1" dirty="0">
                  <a:solidFill>
                    <a:schemeClr val="accent6"/>
                  </a:solidFill>
                </a:rPr>
                <a:t>WAC 480-108-020 </a:t>
              </a:r>
              <a:r>
                <a:rPr lang="en-US" sz="1000" i="1" dirty="0">
                  <a:solidFill>
                    <a:schemeClr val="accent6"/>
                  </a:solidFill>
                </a:rPr>
                <a:t>Provides a similar framework for UTC-regulated utilities but does not govern BPUD.</a:t>
              </a:r>
            </a:p>
          </p:txBody>
        </p:sp>
        <p:sp>
          <p:nvSpPr>
            <p:cNvPr id="71" name="Shape 43">
              <a:extLst>
                <a:ext uri="{FF2B5EF4-FFF2-40B4-BE49-F238E27FC236}">
                  <a16:creationId xmlns:a16="http://schemas.microsoft.com/office/drawing/2014/main" id="{66365503-6E2E-9E5C-96CC-844F465633F5}"/>
                </a:ext>
              </a:extLst>
            </p:cNvPr>
            <p:cNvSpPr/>
            <p:nvPr/>
          </p:nvSpPr>
          <p:spPr>
            <a:xfrm>
              <a:off x="275169" y="1922189"/>
              <a:ext cx="1817283" cy="581738"/>
            </a:xfrm>
            <a:prstGeom prst="roundRect">
              <a:avLst>
                <a:gd name="adj" fmla="val 11111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anchor="ctr"/>
            <a:lstStyle/>
            <a:p>
              <a:r>
                <a:rPr lang="en-US" sz="1100" b="1" dirty="0">
                  <a:solidFill>
                    <a:srgbClr val="011F3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BPUD Interconnection Standards</a:t>
              </a:r>
            </a:p>
            <a:p>
              <a:r>
                <a:rPr lang="en-US" sz="1000" b="1" dirty="0">
                  <a:solidFill>
                    <a:srgbClr val="011F34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Resolution #2259</a:t>
              </a:r>
            </a:p>
          </p:txBody>
        </p:sp>
        <p:sp>
          <p:nvSpPr>
            <p:cNvPr id="4" name="Shape 47">
              <a:extLst>
                <a:ext uri="{FF2B5EF4-FFF2-40B4-BE49-F238E27FC236}">
                  <a16:creationId xmlns:a16="http://schemas.microsoft.com/office/drawing/2014/main" id="{F6704A05-9F5B-746C-605E-455133B51DFB}"/>
                </a:ext>
              </a:extLst>
            </p:cNvPr>
            <p:cNvSpPr/>
            <p:nvPr/>
          </p:nvSpPr>
          <p:spPr>
            <a:xfrm>
              <a:off x="2309876" y="1921376"/>
              <a:ext cx="716178" cy="576520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chemeClr val="accent6"/>
              </a:solidFill>
              <a:prstDash val="solid"/>
            </a:ln>
          </p:spPr>
          <p:txBody>
            <a:bodyPr lIns="91440" tIns="45720" rIns="91440" bIns="45720" anchor="ctr"/>
            <a:lstStyle/>
            <a:p>
              <a:pPr algn="ctr"/>
              <a:r>
                <a:rPr lang="en-US" sz="1000" b="1" dirty="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Tier 1,</a:t>
              </a:r>
              <a:endParaRPr lang="en-US" sz="1000" dirty="0">
                <a:solidFill>
                  <a:schemeClr val="accent6"/>
                </a:solidFill>
                <a:latin typeface="Open Sans"/>
                <a:ea typeface="Open Sans"/>
                <a:cs typeface="Open Sans"/>
              </a:endParaRPr>
            </a:p>
            <a:p>
              <a:pPr algn="ctr"/>
              <a:r>
                <a:rPr lang="en-US" sz="1000" b="1" dirty="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≤ 25 kW</a:t>
              </a:r>
              <a:endParaRPr lang="en-US" sz="1000" dirty="0">
                <a:solidFill>
                  <a:schemeClr val="accent6"/>
                </a:solidFill>
                <a:ea typeface="Open Sans"/>
                <a:cs typeface="Open Sans"/>
              </a:endParaRPr>
            </a:p>
          </p:txBody>
        </p:sp>
        <p:sp>
          <p:nvSpPr>
            <p:cNvPr id="49" name="Shape 47"/>
            <p:cNvSpPr/>
            <p:nvPr/>
          </p:nvSpPr>
          <p:spPr>
            <a:xfrm>
              <a:off x="3032519" y="1927407"/>
              <a:ext cx="3779760" cy="576519"/>
            </a:xfrm>
            <a:prstGeom prst="roundRect">
              <a:avLst>
                <a:gd name="adj" fmla="val 11111"/>
              </a:avLst>
            </a:prstGeom>
            <a:grpFill/>
            <a:ln w="12700">
              <a:solidFill>
                <a:schemeClr val="accent6"/>
              </a:solidFill>
              <a:prstDash val="solid"/>
            </a:ln>
          </p:spPr>
          <p:txBody>
            <a:bodyPr lIns="91440" tIns="45720" rIns="91440" bIns="45720" anchor="ctr"/>
            <a:lstStyle/>
            <a:p>
              <a:pPr algn="ctr"/>
              <a:r>
                <a:rPr lang="en-US" sz="1100" b="1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Tier 2, &lt; 500 kW</a:t>
              </a:r>
              <a:r>
                <a:rPr lang="en-US" sz="110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,</a:t>
              </a:r>
            </a:p>
            <a:p>
              <a:pPr algn="ctr"/>
              <a:r>
                <a:rPr lang="en-US" sz="100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with screens met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191EEA0-8ABA-95CA-1227-BFD499FD104E}"/>
              </a:ext>
            </a:extLst>
          </p:cNvPr>
          <p:cNvGrpSpPr/>
          <p:nvPr/>
        </p:nvGrpSpPr>
        <p:grpSpPr>
          <a:xfrm>
            <a:off x="274408" y="2580665"/>
            <a:ext cx="3885346" cy="631737"/>
            <a:chOff x="274408" y="2580665"/>
            <a:chExt cx="3885346" cy="631737"/>
          </a:xfrm>
        </p:grpSpPr>
        <p:sp>
          <p:nvSpPr>
            <p:cNvPr id="90" name="Shape 43">
              <a:extLst>
                <a:ext uri="{FF2B5EF4-FFF2-40B4-BE49-F238E27FC236}">
                  <a16:creationId xmlns:a16="http://schemas.microsoft.com/office/drawing/2014/main" id="{78A03700-F60F-91C5-9994-6AADE0D2B6CC}"/>
                </a:ext>
              </a:extLst>
            </p:cNvPr>
            <p:cNvSpPr/>
            <p:nvPr/>
          </p:nvSpPr>
          <p:spPr>
            <a:xfrm>
              <a:off x="274408" y="2581479"/>
              <a:ext cx="1817283" cy="630923"/>
            </a:xfrm>
            <a:prstGeom prst="roundRect">
              <a:avLst>
                <a:gd name="adj" fmla="val 11111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lIns="91440" tIns="45720" rIns="91440" bIns="45720" anchor="ctr"/>
            <a:lstStyle/>
            <a:p>
              <a:r>
                <a:rPr lang="en-US" sz="1100" b="1" dirty="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BPUD </a:t>
              </a:r>
              <a:r>
                <a:rPr lang="en-US" sz="1100" b="1" u="sng" dirty="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Net Metering</a:t>
              </a:r>
              <a:r>
                <a:rPr lang="en-US" sz="1100" b="1" dirty="0">
                  <a:solidFill>
                    <a:schemeClr val="accent6"/>
                  </a:solidFill>
                  <a:latin typeface="Open Sans"/>
                  <a:ea typeface="Open Sans"/>
                  <a:cs typeface="Open Sans"/>
                </a:rPr>
                <a:t> Interconnection Standards</a:t>
              </a:r>
              <a:endParaRPr lang="en-US" sz="1000" dirty="0">
                <a:solidFill>
                  <a:schemeClr val="accent6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92" name="Shape 43">
              <a:extLst>
                <a:ext uri="{FF2B5EF4-FFF2-40B4-BE49-F238E27FC236}">
                  <a16:creationId xmlns:a16="http://schemas.microsoft.com/office/drawing/2014/main" id="{1B7CCFFE-F2C9-2D7D-0CFF-B37090E2203D}"/>
                </a:ext>
              </a:extLst>
            </p:cNvPr>
            <p:cNvSpPr/>
            <p:nvPr/>
          </p:nvSpPr>
          <p:spPr>
            <a:xfrm>
              <a:off x="2302005" y="2580665"/>
              <a:ext cx="716178" cy="631737"/>
            </a:xfrm>
            <a:prstGeom prst="roundRect">
              <a:avLst>
                <a:gd name="adj" fmla="val 11111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lIns="91440" tIns="45720" rIns="91440" bIns="45720" anchor="ctr"/>
            <a:lstStyle/>
            <a:p>
              <a:pPr algn="ctr"/>
              <a:r>
                <a:rPr lang="en-US" sz="1000" b="1" dirty="0">
                  <a:solidFill>
                    <a:srgbClr val="011F34"/>
                  </a:solidFill>
                  <a:latin typeface="Open Sans"/>
                  <a:ea typeface="Open Sans"/>
                  <a:cs typeface="Open Sans"/>
                </a:rPr>
                <a:t>Tier 1, </a:t>
              </a:r>
            </a:p>
            <a:p>
              <a:pPr algn="ctr"/>
              <a:r>
                <a:rPr lang="en-US" sz="1000" b="1" dirty="0">
                  <a:solidFill>
                    <a:srgbClr val="011F34"/>
                  </a:solidFill>
                  <a:latin typeface="Open Sans"/>
                  <a:ea typeface="Open Sans"/>
                  <a:cs typeface="Open Sans"/>
                </a:rPr>
                <a:t>≤ 25 kW</a:t>
              </a:r>
              <a:endParaRPr lang="en-US" sz="1000" dirty="0">
                <a:solidFill>
                  <a:srgbClr val="011F34"/>
                </a:solidFill>
                <a:latin typeface="Open Sans"/>
                <a:ea typeface="Open Sans"/>
                <a:cs typeface="Open Sans"/>
              </a:endParaRPr>
            </a:p>
          </p:txBody>
        </p:sp>
        <p:sp>
          <p:nvSpPr>
            <p:cNvPr id="7" name="Shape 43">
              <a:extLst>
                <a:ext uri="{FF2B5EF4-FFF2-40B4-BE49-F238E27FC236}">
                  <a16:creationId xmlns:a16="http://schemas.microsoft.com/office/drawing/2014/main" id="{71233E2A-6C6F-E7D9-B080-2E32B6A64E35}"/>
                </a:ext>
              </a:extLst>
            </p:cNvPr>
            <p:cNvSpPr/>
            <p:nvPr/>
          </p:nvSpPr>
          <p:spPr>
            <a:xfrm>
              <a:off x="3029615" y="2580665"/>
              <a:ext cx="1130139" cy="631736"/>
            </a:xfrm>
            <a:prstGeom prst="roundRect">
              <a:avLst>
                <a:gd name="adj" fmla="val 11111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 lIns="91440" tIns="45720" rIns="91440" bIns="45720" anchor="ctr"/>
            <a:lstStyle/>
            <a:p>
              <a:pPr algn="ctr"/>
              <a:r>
                <a:rPr lang="en-US" sz="1000" b="1" dirty="0">
                  <a:solidFill>
                    <a:srgbClr val="011F34"/>
                  </a:solidFill>
                  <a:latin typeface="Open Sans"/>
                  <a:ea typeface="Open Sans"/>
                  <a:cs typeface="Open Sans"/>
                </a:rPr>
                <a:t>Tier 2, </a:t>
              </a:r>
            </a:p>
            <a:p>
              <a:pPr algn="ctr"/>
              <a:r>
                <a:rPr lang="en-US" sz="1000" b="1" dirty="0">
                  <a:solidFill>
                    <a:srgbClr val="011F34"/>
                  </a:solidFill>
                  <a:latin typeface="Open Sans"/>
                  <a:ea typeface="Open Sans"/>
                  <a:cs typeface="Open Sans"/>
                </a:rPr>
                <a:t>≤ 100 kW</a:t>
              </a:r>
              <a:endParaRPr lang="en-US" sz="1000" dirty="0">
                <a:solidFill>
                  <a:srgbClr val="011F34"/>
                </a:solidFill>
                <a:latin typeface="Open Sans"/>
                <a:ea typeface="Open Sans"/>
                <a:cs typeface="Open San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A2537-ECBF-92E5-1697-71FBFD994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B8F6948-5140-02DE-8150-33E02FD7FB07}"/>
              </a:ext>
            </a:extLst>
          </p:cNvPr>
          <p:cNvSpPr/>
          <p:nvPr/>
        </p:nvSpPr>
        <p:spPr>
          <a:xfrm>
            <a:off x="0" y="0"/>
            <a:ext cx="12191695" cy="612648"/>
          </a:xfrm>
          <a:prstGeom prst="rect">
            <a:avLst/>
          </a:prstGeom>
          <a:solidFill>
            <a:srgbClr val="011F34"/>
          </a:solidFill>
          <a:ln w="12700">
            <a:solidFill>
              <a:srgbClr val="011F3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5772DA5-4503-BCF3-DD01-60AB9DC84A38}"/>
              </a:ext>
            </a:extLst>
          </p:cNvPr>
          <p:cNvGrpSpPr/>
          <p:nvPr/>
        </p:nvGrpSpPr>
        <p:grpSpPr>
          <a:xfrm>
            <a:off x="838200" y="1264840"/>
            <a:ext cx="2715768" cy="2355784"/>
            <a:chOff x="838200" y="1264840"/>
            <a:chExt cx="2715768" cy="2355784"/>
          </a:xfrm>
        </p:grpSpPr>
        <p:sp>
          <p:nvSpPr>
            <p:cNvPr id="9" name="Shape 7">
              <a:extLst>
                <a:ext uri="{FF2B5EF4-FFF2-40B4-BE49-F238E27FC236}">
                  <a16:creationId xmlns:a16="http://schemas.microsoft.com/office/drawing/2014/main" id="{2F67E2EA-0D42-76C9-88FD-4519DC7C3ED4}"/>
                </a:ext>
              </a:extLst>
            </p:cNvPr>
            <p:cNvSpPr/>
            <p:nvPr/>
          </p:nvSpPr>
          <p:spPr>
            <a:xfrm>
              <a:off x="838200" y="1264840"/>
              <a:ext cx="2715768" cy="2355784"/>
            </a:xfrm>
            <a:prstGeom prst="roundRect">
              <a:avLst>
                <a:gd name="adj" fmla="val 2182"/>
              </a:avLst>
            </a:prstGeom>
            <a:solidFill>
              <a:srgbClr val="E5EEF4"/>
            </a:solidFill>
            <a:ln w="12700">
              <a:solidFill>
                <a:srgbClr val="366E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Shape 8">
              <a:extLst>
                <a:ext uri="{FF2B5EF4-FFF2-40B4-BE49-F238E27FC236}">
                  <a16:creationId xmlns:a16="http://schemas.microsoft.com/office/drawing/2014/main" id="{6BF354A3-A8C3-5902-F699-26853691F366}"/>
                </a:ext>
              </a:extLst>
            </p:cNvPr>
            <p:cNvSpPr/>
            <p:nvPr/>
          </p:nvSpPr>
          <p:spPr>
            <a:xfrm>
              <a:off x="1021080" y="1456864"/>
              <a:ext cx="384048" cy="384048"/>
            </a:xfrm>
            <a:prstGeom prst="ellipse">
              <a:avLst/>
            </a:prstGeom>
            <a:solidFill>
              <a:srgbClr val="366E96"/>
            </a:solidFill>
            <a:ln w="12700">
              <a:solidFill>
                <a:srgbClr val="366E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9">
              <a:extLst>
                <a:ext uri="{FF2B5EF4-FFF2-40B4-BE49-F238E27FC236}">
                  <a16:creationId xmlns:a16="http://schemas.microsoft.com/office/drawing/2014/main" id="{F3F8865D-F037-1764-B356-A7766D8FE8E4}"/>
                </a:ext>
              </a:extLst>
            </p:cNvPr>
            <p:cNvSpPr/>
            <p:nvPr/>
          </p:nvSpPr>
          <p:spPr>
            <a:xfrm>
              <a:off x="1021080" y="1499936"/>
              <a:ext cx="384048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00" b="1">
                  <a:solidFill>
                    <a:srgbClr val="FFFFF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1</a:t>
              </a:r>
              <a:endParaRPr lang="en-US" sz="1100"/>
            </a:p>
          </p:txBody>
        </p:sp>
        <p:sp>
          <p:nvSpPr>
            <p:cNvPr id="12" name="Text 10">
              <a:extLst>
                <a:ext uri="{FF2B5EF4-FFF2-40B4-BE49-F238E27FC236}">
                  <a16:creationId xmlns:a16="http://schemas.microsoft.com/office/drawing/2014/main" id="{CC8722EE-CEF7-4E3C-C91B-F62B33BA58F9}"/>
                </a:ext>
              </a:extLst>
            </p:cNvPr>
            <p:cNvSpPr/>
            <p:nvPr/>
          </p:nvSpPr>
          <p:spPr>
            <a:xfrm>
              <a:off x="1523999" y="1438576"/>
              <a:ext cx="1650255" cy="43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600" b="1">
                  <a:solidFill>
                    <a:srgbClr val="011F34"/>
                  </a:solidFill>
                  <a:latin typeface="Open Sans Condensed" pitchFamily="34" charset="0"/>
                  <a:ea typeface="Open Sans Condensed" pitchFamily="34" charset="-122"/>
                </a:rPr>
                <a:t>Interconnection Application</a:t>
              </a:r>
            </a:p>
          </p:txBody>
        </p:sp>
        <p:sp>
          <p:nvSpPr>
            <p:cNvPr id="13" name="Text 11">
              <a:extLst>
                <a:ext uri="{FF2B5EF4-FFF2-40B4-BE49-F238E27FC236}">
                  <a16:creationId xmlns:a16="http://schemas.microsoft.com/office/drawing/2014/main" id="{6412F63D-3EBF-F3A3-F54C-62B2BCF7F855}"/>
                </a:ext>
              </a:extLst>
            </p:cNvPr>
            <p:cNvSpPr/>
            <p:nvPr/>
          </p:nvSpPr>
          <p:spPr>
            <a:xfrm>
              <a:off x="1029746" y="1998284"/>
              <a:ext cx="21031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400" b="1">
                  <a:solidFill>
                    <a:srgbClr val="366E9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Defines the project</a:t>
              </a:r>
              <a:endParaRPr lang="en-US" sz="140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56CA5AC-55BF-AABF-9FED-D90B12C7F9C6}"/>
              </a:ext>
            </a:extLst>
          </p:cNvPr>
          <p:cNvGrpSpPr/>
          <p:nvPr/>
        </p:nvGrpSpPr>
        <p:grpSpPr>
          <a:xfrm>
            <a:off x="1048512" y="2321686"/>
            <a:ext cx="2599424" cy="1136746"/>
            <a:chOff x="1048512" y="2321686"/>
            <a:chExt cx="2599424" cy="1136746"/>
          </a:xfrm>
        </p:grpSpPr>
        <p:sp>
          <p:nvSpPr>
            <p:cNvPr id="16" name="Shape 14">
              <a:extLst>
                <a:ext uri="{FF2B5EF4-FFF2-40B4-BE49-F238E27FC236}">
                  <a16:creationId xmlns:a16="http://schemas.microsoft.com/office/drawing/2014/main" id="{A80EFC56-36F0-4AED-FCD8-AE6A7E3BE360}"/>
                </a:ext>
              </a:extLst>
            </p:cNvPr>
            <p:cNvSpPr/>
            <p:nvPr/>
          </p:nvSpPr>
          <p:spPr>
            <a:xfrm>
              <a:off x="1048512" y="2383290"/>
              <a:ext cx="100584" cy="100584"/>
            </a:xfrm>
            <a:prstGeom prst="ellipse">
              <a:avLst/>
            </a:prstGeom>
            <a:solidFill>
              <a:srgbClr val="366E96"/>
            </a:solidFill>
            <a:ln w="12700">
              <a:solidFill>
                <a:srgbClr val="366E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 15">
              <a:extLst>
                <a:ext uri="{FF2B5EF4-FFF2-40B4-BE49-F238E27FC236}">
                  <a16:creationId xmlns:a16="http://schemas.microsoft.com/office/drawing/2014/main" id="{1934F5A1-D0A6-200A-F6FA-1AA37338DF63}"/>
                </a:ext>
              </a:extLst>
            </p:cNvPr>
            <p:cNvSpPr/>
            <p:nvPr/>
          </p:nvSpPr>
          <p:spPr>
            <a:xfrm>
              <a:off x="1222248" y="2321686"/>
              <a:ext cx="2425688" cy="44397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Project’s </a:t>
              </a:r>
              <a:r>
                <a:rPr lang="en-US" sz="1400" i="1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“Maximum Generating Capacity”</a:t>
              </a:r>
              <a:endParaRPr lang="en-US" sz="1400" i="1" dirty="0"/>
            </a:p>
          </p:txBody>
        </p:sp>
        <p:sp>
          <p:nvSpPr>
            <p:cNvPr id="18" name="Shape 16">
              <a:extLst>
                <a:ext uri="{FF2B5EF4-FFF2-40B4-BE49-F238E27FC236}">
                  <a16:creationId xmlns:a16="http://schemas.microsoft.com/office/drawing/2014/main" id="{BF13EAE1-1BCA-9C41-5076-4864EECA1346}"/>
                </a:ext>
              </a:extLst>
            </p:cNvPr>
            <p:cNvSpPr/>
            <p:nvPr/>
          </p:nvSpPr>
          <p:spPr>
            <a:xfrm>
              <a:off x="1048512" y="2969474"/>
              <a:ext cx="100584" cy="100584"/>
            </a:xfrm>
            <a:prstGeom prst="ellipse">
              <a:avLst/>
            </a:prstGeom>
            <a:solidFill>
              <a:srgbClr val="366E96"/>
            </a:solidFill>
            <a:ln w="12700">
              <a:solidFill>
                <a:srgbClr val="366E9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17">
              <a:extLst>
                <a:ext uri="{FF2B5EF4-FFF2-40B4-BE49-F238E27FC236}">
                  <a16:creationId xmlns:a16="http://schemas.microsoft.com/office/drawing/2014/main" id="{98460AC0-3DE2-1803-62C6-E92AAE1ACD00}"/>
                </a:ext>
              </a:extLst>
            </p:cNvPr>
            <p:cNvSpPr/>
            <p:nvPr/>
          </p:nvSpPr>
          <p:spPr>
            <a:xfrm>
              <a:off x="1222247" y="2907871"/>
              <a:ext cx="2167005" cy="55056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Utility’s </a:t>
              </a:r>
              <a:r>
                <a:rPr lang="en-US" sz="1400" i="1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“Applicable Interconnection Standards”</a:t>
              </a:r>
              <a:endParaRPr lang="en-US" sz="1400" i="1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1EF8FFB-C552-B9AB-08D0-7B9C6792118A}"/>
              </a:ext>
            </a:extLst>
          </p:cNvPr>
          <p:cNvGrpSpPr/>
          <p:nvPr/>
        </p:nvGrpSpPr>
        <p:grpSpPr>
          <a:xfrm>
            <a:off x="838200" y="3828050"/>
            <a:ext cx="2715768" cy="2262905"/>
            <a:chOff x="838200" y="3828050"/>
            <a:chExt cx="2715768" cy="2262905"/>
          </a:xfrm>
        </p:grpSpPr>
        <p:sp>
          <p:nvSpPr>
            <p:cNvPr id="23" name="Shape 21">
              <a:extLst>
                <a:ext uri="{FF2B5EF4-FFF2-40B4-BE49-F238E27FC236}">
                  <a16:creationId xmlns:a16="http://schemas.microsoft.com/office/drawing/2014/main" id="{2B38F19F-5454-72D6-E1A7-B3FBD64A3D18}"/>
                </a:ext>
              </a:extLst>
            </p:cNvPr>
            <p:cNvSpPr/>
            <p:nvPr/>
          </p:nvSpPr>
          <p:spPr>
            <a:xfrm>
              <a:off x="838200" y="3828050"/>
              <a:ext cx="2715768" cy="2262905"/>
            </a:xfrm>
            <a:prstGeom prst="roundRect">
              <a:avLst>
                <a:gd name="adj" fmla="val 2182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2700">
              <a:solidFill>
                <a:srgbClr val="89979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Shape 22">
              <a:extLst>
                <a:ext uri="{FF2B5EF4-FFF2-40B4-BE49-F238E27FC236}">
                  <a16:creationId xmlns:a16="http://schemas.microsoft.com/office/drawing/2014/main" id="{C566007E-D472-94CE-40DE-20FA392B75C3}"/>
                </a:ext>
              </a:extLst>
            </p:cNvPr>
            <p:cNvSpPr/>
            <p:nvPr/>
          </p:nvSpPr>
          <p:spPr>
            <a:xfrm>
              <a:off x="1021080" y="4020074"/>
              <a:ext cx="384048" cy="384048"/>
            </a:xfrm>
            <a:prstGeom prst="ellipse">
              <a:avLst/>
            </a:prstGeom>
            <a:solidFill>
              <a:srgbClr val="89979F"/>
            </a:solidFill>
            <a:ln w="12700">
              <a:solidFill>
                <a:srgbClr val="89979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 23">
              <a:extLst>
                <a:ext uri="{FF2B5EF4-FFF2-40B4-BE49-F238E27FC236}">
                  <a16:creationId xmlns:a16="http://schemas.microsoft.com/office/drawing/2014/main" id="{DF8DB609-9669-CEA9-F88F-E051740AFDD3}"/>
                </a:ext>
              </a:extLst>
            </p:cNvPr>
            <p:cNvSpPr/>
            <p:nvPr/>
          </p:nvSpPr>
          <p:spPr>
            <a:xfrm>
              <a:off x="1021080" y="4063146"/>
              <a:ext cx="384048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00" b="1">
                  <a:solidFill>
                    <a:srgbClr val="FFFFF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2</a:t>
              </a:r>
              <a:endParaRPr lang="en-US" sz="1100"/>
            </a:p>
          </p:txBody>
        </p:sp>
        <p:sp>
          <p:nvSpPr>
            <p:cNvPr id="26" name="Text 24">
              <a:extLst>
                <a:ext uri="{FF2B5EF4-FFF2-40B4-BE49-F238E27FC236}">
                  <a16:creationId xmlns:a16="http://schemas.microsoft.com/office/drawing/2014/main" id="{185A870B-95E1-EACA-7191-7D9DB6C7721C}"/>
                </a:ext>
              </a:extLst>
            </p:cNvPr>
            <p:cNvSpPr/>
            <p:nvPr/>
          </p:nvSpPr>
          <p:spPr>
            <a:xfrm>
              <a:off x="1524000" y="4001786"/>
              <a:ext cx="1650254" cy="43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600" b="1">
                  <a:solidFill>
                    <a:srgbClr val="011F34"/>
                  </a:solidFill>
                  <a:latin typeface="Open Sans Condensed" pitchFamily="34" charset="0"/>
                  <a:ea typeface="Open Sans Condensed" pitchFamily="34" charset="-122"/>
                  <a:cs typeface="Open Sans Condensed" pitchFamily="34" charset="-120"/>
                </a:rPr>
                <a:t>Engineering Review</a:t>
              </a:r>
              <a:endParaRPr lang="en-US" sz="1600"/>
            </a:p>
          </p:txBody>
        </p:sp>
        <p:sp>
          <p:nvSpPr>
            <p:cNvPr id="27" name="Text 25">
              <a:extLst>
                <a:ext uri="{FF2B5EF4-FFF2-40B4-BE49-F238E27FC236}">
                  <a16:creationId xmlns:a16="http://schemas.microsoft.com/office/drawing/2014/main" id="{F1BC02D7-A0D9-D1AD-6E1B-BEEF32ABCFDC}"/>
                </a:ext>
              </a:extLst>
            </p:cNvPr>
            <p:cNvSpPr/>
            <p:nvPr/>
          </p:nvSpPr>
          <p:spPr>
            <a:xfrm>
              <a:off x="1057533" y="4522993"/>
              <a:ext cx="23317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400" b="1" dirty="0">
                  <a:solidFill>
                    <a:srgbClr val="89979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Confirms what is required</a:t>
              </a:r>
              <a:endParaRPr lang="en-US" sz="1400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4E42C40-518C-1F34-995B-12CAFB6A377C}"/>
              </a:ext>
            </a:extLst>
          </p:cNvPr>
          <p:cNvGrpSpPr/>
          <p:nvPr/>
        </p:nvGrpSpPr>
        <p:grpSpPr>
          <a:xfrm>
            <a:off x="1048512" y="4882738"/>
            <a:ext cx="2304289" cy="1111964"/>
            <a:chOff x="1048512" y="4882738"/>
            <a:chExt cx="2304289" cy="1111964"/>
          </a:xfrm>
        </p:grpSpPr>
        <p:sp>
          <p:nvSpPr>
            <p:cNvPr id="28" name="Shape 26">
              <a:extLst>
                <a:ext uri="{FF2B5EF4-FFF2-40B4-BE49-F238E27FC236}">
                  <a16:creationId xmlns:a16="http://schemas.microsoft.com/office/drawing/2014/main" id="{5DE8D493-2170-DF8A-3751-733302E5941B}"/>
                </a:ext>
              </a:extLst>
            </p:cNvPr>
            <p:cNvSpPr/>
            <p:nvPr/>
          </p:nvSpPr>
          <p:spPr>
            <a:xfrm>
              <a:off x="1048512" y="4944340"/>
              <a:ext cx="100584" cy="100584"/>
            </a:xfrm>
            <a:prstGeom prst="ellipse">
              <a:avLst/>
            </a:prstGeom>
            <a:solidFill>
              <a:srgbClr val="89979F"/>
            </a:solidFill>
            <a:ln w="12700">
              <a:solidFill>
                <a:srgbClr val="89979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 27">
              <a:extLst>
                <a:ext uri="{FF2B5EF4-FFF2-40B4-BE49-F238E27FC236}">
                  <a16:creationId xmlns:a16="http://schemas.microsoft.com/office/drawing/2014/main" id="{A8052ACB-049E-7621-8D6B-66047886DE5F}"/>
                </a:ext>
              </a:extLst>
            </p:cNvPr>
            <p:cNvSpPr/>
            <p:nvPr/>
          </p:nvSpPr>
          <p:spPr>
            <a:xfrm>
              <a:off x="1222248" y="4882738"/>
              <a:ext cx="2130553" cy="59869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Review Project Application</a:t>
              </a:r>
              <a:endParaRPr lang="en-US" sz="1400" dirty="0"/>
            </a:p>
          </p:txBody>
        </p:sp>
        <p:sp>
          <p:nvSpPr>
            <p:cNvPr id="30" name="Shape 28">
              <a:extLst>
                <a:ext uri="{FF2B5EF4-FFF2-40B4-BE49-F238E27FC236}">
                  <a16:creationId xmlns:a16="http://schemas.microsoft.com/office/drawing/2014/main" id="{2FFD3D65-A968-7F5B-2781-CDA95882E71E}"/>
                </a:ext>
              </a:extLst>
            </p:cNvPr>
            <p:cNvSpPr/>
            <p:nvPr/>
          </p:nvSpPr>
          <p:spPr>
            <a:xfrm>
              <a:off x="1048512" y="5523062"/>
              <a:ext cx="100584" cy="100584"/>
            </a:xfrm>
            <a:prstGeom prst="ellipse">
              <a:avLst/>
            </a:prstGeom>
            <a:solidFill>
              <a:srgbClr val="89979F"/>
            </a:solidFill>
            <a:ln w="12700">
              <a:solidFill>
                <a:srgbClr val="89979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29">
              <a:extLst>
                <a:ext uri="{FF2B5EF4-FFF2-40B4-BE49-F238E27FC236}">
                  <a16:creationId xmlns:a16="http://schemas.microsoft.com/office/drawing/2014/main" id="{6C37D099-B32C-5BF8-1294-EB13E681EDEB}"/>
                </a:ext>
              </a:extLst>
            </p:cNvPr>
            <p:cNvSpPr/>
            <p:nvPr/>
          </p:nvSpPr>
          <p:spPr>
            <a:xfrm>
              <a:off x="1222248" y="5461460"/>
              <a:ext cx="2052590" cy="53324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Identify project-specific requirements and costs</a:t>
              </a:r>
              <a:endParaRPr lang="en-US" sz="140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4F09DE5-BFCD-CFC5-70CD-96B2C4FEE002}"/>
              </a:ext>
            </a:extLst>
          </p:cNvPr>
          <p:cNvGrpSpPr/>
          <p:nvPr/>
        </p:nvGrpSpPr>
        <p:grpSpPr>
          <a:xfrm>
            <a:off x="8610080" y="1264840"/>
            <a:ext cx="2514600" cy="4815524"/>
            <a:chOff x="8610080" y="1264840"/>
            <a:chExt cx="2514600" cy="4815524"/>
          </a:xfrm>
        </p:grpSpPr>
        <p:sp>
          <p:nvSpPr>
            <p:cNvPr id="51" name="Shape 49">
              <a:extLst>
                <a:ext uri="{FF2B5EF4-FFF2-40B4-BE49-F238E27FC236}">
                  <a16:creationId xmlns:a16="http://schemas.microsoft.com/office/drawing/2014/main" id="{2867BDD1-B6B3-C426-77E2-145B835CA212}"/>
                </a:ext>
              </a:extLst>
            </p:cNvPr>
            <p:cNvSpPr/>
            <p:nvPr/>
          </p:nvSpPr>
          <p:spPr>
            <a:xfrm>
              <a:off x="8610080" y="1264840"/>
              <a:ext cx="2514600" cy="4815524"/>
            </a:xfrm>
            <a:prstGeom prst="roundRect">
              <a:avLst>
                <a:gd name="adj" fmla="val 2182"/>
              </a:avLst>
            </a:prstGeom>
            <a:solidFill>
              <a:srgbClr val="F6F0D8"/>
            </a:solidFill>
            <a:ln w="12700">
              <a:solidFill>
                <a:srgbClr val="D4B23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Shape 50">
              <a:extLst>
                <a:ext uri="{FF2B5EF4-FFF2-40B4-BE49-F238E27FC236}">
                  <a16:creationId xmlns:a16="http://schemas.microsoft.com/office/drawing/2014/main" id="{F722301F-4B86-221C-C5C4-36E8E3E50A46}"/>
                </a:ext>
              </a:extLst>
            </p:cNvPr>
            <p:cNvSpPr/>
            <p:nvPr/>
          </p:nvSpPr>
          <p:spPr>
            <a:xfrm>
              <a:off x="8792960" y="1456864"/>
              <a:ext cx="384048" cy="384048"/>
            </a:xfrm>
            <a:prstGeom prst="ellipse">
              <a:avLst/>
            </a:prstGeom>
            <a:solidFill>
              <a:srgbClr val="D4B237"/>
            </a:solidFill>
            <a:ln w="12700">
              <a:solidFill>
                <a:srgbClr val="D4B23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 51">
              <a:extLst>
                <a:ext uri="{FF2B5EF4-FFF2-40B4-BE49-F238E27FC236}">
                  <a16:creationId xmlns:a16="http://schemas.microsoft.com/office/drawing/2014/main" id="{274E08B3-F3F9-0D98-DBDD-682A432CA405}"/>
                </a:ext>
              </a:extLst>
            </p:cNvPr>
            <p:cNvSpPr/>
            <p:nvPr/>
          </p:nvSpPr>
          <p:spPr>
            <a:xfrm>
              <a:off x="8792960" y="1499936"/>
              <a:ext cx="384048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00" b="1">
                  <a:solidFill>
                    <a:srgbClr val="FFFFF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4</a:t>
              </a:r>
              <a:endParaRPr lang="en-US" sz="1100"/>
            </a:p>
          </p:txBody>
        </p:sp>
        <p:sp>
          <p:nvSpPr>
            <p:cNvPr id="54" name="Text 52">
              <a:extLst>
                <a:ext uri="{FF2B5EF4-FFF2-40B4-BE49-F238E27FC236}">
                  <a16:creationId xmlns:a16="http://schemas.microsoft.com/office/drawing/2014/main" id="{DCDF1688-159F-4160-2D1D-687393D02C1C}"/>
                </a:ext>
              </a:extLst>
            </p:cNvPr>
            <p:cNvSpPr/>
            <p:nvPr/>
          </p:nvSpPr>
          <p:spPr>
            <a:xfrm>
              <a:off x="9295880" y="1438576"/>
              <a:ext cx="1606297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600" b="1">
                  <a:solidFill>
                    <a:srgbClr val="011F34"/>
                  </a:solidFill>
                  <a:latin typeface="Open Sans Condensed" pitchFamily="34" charset="0"/>
                  <a:ea typeface="Open Sans Condensed" pitchFamily="34" charset="-122"/>
                  <a:cs typeface="Open Sans Condensed" pitchFamily="34" charset="-120"/>
                </a:rPr>
                <a:t>Net Billing Rate Schedule</a:t>
              </a:r>
              <a:endParaRPr lang="en-US" sz="1600"/>
            </a:p>
          </p:txBody>
        </p:sp>
        <p:sp>
          <p:nvSpPr>
            <p:cNvPr id="55" name="Text 53">
              <a:extLst>
                <a:ext uri="{FF2B5EF4-FFF2-40B4-BE49-F238E27FC236}">
                  <a16:creationId xmlns:a16="http://schemas.microsoft.com/office/drawing/2014/main" id="{00F23F92-F584-6664-2893-DBF50F7079ED}"/>
                </a:ext>
              </a:extLst>
            </p:cNvPr>
            <p:cNvSpPr/>
            <p:nvPr/>
          </p:nvSpPr>
          <p:spPr>
            <a:xfrm>
              <a:off x="8772749" y="1979034"/>
              <a:ext cx="21031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400" b="1" dirty="0">
                  <a:solidFill>
                    <a:srgbClr val="D4B237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Defines compensation</a:t>
              </a:r>
              <a:endParaRPr lang="en-US" sz="1400" dirty="0"/>
            </a:p>
          </p:txBody>
        </p:sp>
      </p:grpSp>
      <p:sp>
        <p:nvSpPr>
          <p:cNvPr id="67" name="Title 66">
            <a:extLst>
              <a:ext uri="{FF2B5EF4-FFF2-40B4-BE49-F238E27FC236}">
                <a16:creationId xmlns:a16="http://schemas.microsoft.com/office/drawing/2014/main" id="{C1409633-FC99-7CD0-CD48-8F352D7F6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A Repeatable Customer-Facing Framework Is Taking Shape</a:t>
            </a:r>
            <a:endParaRPr lang="en-US" sz="2800" dirty="0"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F136719D-D8B3-FF60-37E3-5E1B902FD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4</a:t>
            </a:fld>
            <a:endParaRPr lang="en-US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DC7266D-70C4-4449-825F-2A7B21242FCA}"/>
              </a:ext>
            </a:extLst>
          </p:cNvPr>
          <p:cNvGrpSpPr/>
          <p:nvPr/>
        </p:nvGrpSpPr>
        <p:grpSpPr>
          <a:xfrm>
            <a:off x="4582230" y="1254255"/>
            <a:ext cx="2514600" cy="4826110"/>
            <a:chOff x="4582230" y="1254255"/>
            <a:chExt cx="2514600" cy="4826110"/>
          </a:xfrm>
        </p:grpSpPr>
        <p:sp>
          <p:nvSpPr>
            <p:cNvPr id="37" name="Shape 35">
              <a:extLst>
                <a:ext uri="{FF2B5EF4-FFF2-40B4-BE49-F238E27FC236}">
                  <a16:creationId xmlns:a16="http://schemas.microsoft.com/office/drawing/2014/main" id="{19B15489-A747-4C99-29A8-539502E1533C}"/>
                </a:ext>
              </a:extLst>
            </p:cNvPr>
            <p:cNvSpPr/>
            <p:nvPr/>
          </p:nvSpPr>
          <p:spPr>
            <a:xfrm>
              <a:off x="4582230" y="1254255"/>
              <a:ext cx="2514600" cy="4826110"/>
            </a:xfrm>
            <a:prstGeom prst="roundRect">
              <a:avLst>
                <a:gd name="adj" fmla="val 2182"/>
              </a:avLst>
            </a:prstGeom>
            <a:solidFill>
              <a:srgbClr val="E4EFEB"/>
            </a:solidFill>
            <a:ln w="12700">
              <a:solidFill>
                <a:srgbClr val="3F807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EF29541-805D-BED5-2E32-37ABBD2308CA}"/>
                </a:ext>
              </a:extLst>
            </p:cNvPr>
            <p:cNvGrpSpPr/>
            <p:nvPr/>
          </p:nvGrpSpPr>
          <p:grpSpPr>
            <a:xfrm>
              <a:off x="4765110" y="1427992"/>
              <a:ext cx="2111783" cy="796490"/>
              <a:chOff x="4765110" y="1427992"/>
              <a:chExt cx="2111783" cy="796490"/>
            </a:xfrm>
          </p:grpSpPr>
          <p:sp>
            <p:nvSpPr>
              <p:cNvPr id="38" name="Shape 36">
                <a:extLst>
                  <a:ext uri="{FF2B5EF4-FFF2-40B4-BE49-F238E27FC236}">
                    <a16:creationId xmlns:a16="http://schemas.microsoft.com/office/drawing/2014/main" id="{DA013778-E7CA-0440-5D77-9C33C0AD5A96}"/>
                  </a:ext>
                </a:extLst>
              </p:cNvPr>
              <p:cNvSpPr/>
              <p:nvPr/>
            </p:nvSpPr>
            <p:spPr>
              <a:xfrm>
                <a:off x="4765110" y="1446280"/>
                <a:ext cx="384048" cy="384048"/>
              </a:xfrm>
              <a:prstGeom prst="ellipse">
                <a:avLst/>
              </a:prstGeom>
              <a:solidFill>
                <a:srgbClr val="3F8070"/>
              </a:solidFill>
              <a:ln w="12700">
                <a:solidFill>
                  <a:srgbClr val="3F8070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 37">
                <a:extLst>
                  <a:ext uri="{FF2B5EF4-FFF2-40B4-BE49-F238E27FC236}">
                    <a16:creationId xmlns:a16="http://schemas.microsoft.com/office/drawing/2014/main" id="{AC96B870-A4D0-9A80-FB9E-A28F955920A0}"/>
                  </a:ext>
                </a:extLst>
              </p:cNvPr>
              <p:cNvSpPr/>
              <p:nvPr/>
            </p:nvSpPr>
            <p:spPr>
              <a:xfrm>
                <a:off x="4765110" y="1489352"/>
                <a:ext cx="384048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3</a:t>
                </a:r>
                <a:endParaRPr lang="en-US" sz="1100"/>
              </a:p>
            </p:txBody>
          </p:sp>
          <p:sp>
            <p:nvSpPr>
              <p:cNvPr id="40" name="Text 38">
                <a:extLst>
                  <a:ext uri="{FF2B5EF4-FFF2-40B4-BE49-F238E27FC236}">
                    <a16:creationId xmlns:a16="http://schemas.microsoft.com/office/drawing/2014/main" id="{903E0456-E4AB-E8D9-28B1-7AE41B3F7DA0}"/>
                  </a:ext>
                </a:extLst>
              </p:cNvPr>
              <p:cNvSpPr/>
              <p:nvPr/>
            </p:nvSpPr>
            <p:spPr>
              <a:xfrm>
                <a:off x="5268030" y="1427992"/>
                <a:ext cx="1572768" cy="4343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indent="0" algn="l">
                  <a:buNone/>
                </a:pPr>
                <a:r>
                  <a:rPr lang="en-US" sz="1600" b="1">
                    <a:solidFill>
                      <a:srgbClr val="011F34"/>
                    </a:solidFill>
                    <a:latin typeface="Open Sans Condensed" pitchFamily="34" charset="0"/>
                    <a:ea typeface="Open Sans Condensed" pitchFamily="34" charset="-122"/>
                    <a:cs typeface="Open Sans Condensed" pitchFamily="34" charset="-120"/>
                  </a:rPr>
                  <a:t>Interconnection Agreement</a:t>
                </a:r>
                <a:endParaRPr lang="en-US" sz="1600"/>
              </a:p>
            </p:txBody>
          </p:sp>
          <p:sp>
            <p:nvSpPr>
              <p:cNvPr id="41" name="Text 39">
                <a:extLst>
                  <a:ext uri="{FF2B5EF4-FFF2-40B4-BE49-F238E27FC236}">
                    <a16:creationId xmlns:a16="http://schemas.microsoft.com/office/drawing/2014/main" id="{32C46738-5DEA-A11F-9DF9-D9F116921F0A}"/>
                  </a:ext>
                </a:extLst>
              </p:cNvPr>
              <p:cNvSpPr/>
              <p:nvPr/>
            </p:nvSpPr>
            <p:spPr>
              <a:xfrm>
                <a:off x="4773773" y="1968450"/>
                <a:ext cx="2103120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400" b="1">
                    <a:solidFill>
                      <a:srgbClr val="3F8070"/>
                    </a:solidFill>
                    <a:latin typeface="Open Sans" pitchFamily="34" charset="0"/>
                    <a:ea typeface="Open Sans" pitchFamily="34" charset="-122"/>
                    <a:cs typeface="Open Sans" pitchFamily="34" charset="-120"/>
                  </a:rPr>
                  <a:t>Defines the obligations</a:t>
                </a:r>
                <a:endParaRPr lang="en-US" sz="1400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118BE11-1646-9BC4-68A6-0E2109FF216D}"/>
              </a:ext>
            </a:extLst>
          </p:cNvPr>
          <p:cNvGrpSpPr/>
          <p:nvPr/>
        </p:nvGrpSpPr>
        <p:grpSpPr>
          <a:xfrm>
            <a:off x="4792542" y="2369823"/>
            <a:ext cx="2195522" cy="927154"/>
            <a:chOff x="4792542" y="2369823"/>
            <a:chExt cx="2195522" cy="927154"/>
          </a:xfrm>
        </p:grpSpPr>
        <p:sp>
          <p:nvSpPr>
            <p:cNvPr id="42" name="Shape 40">
              <a:extLst>
                <a:ext uri="{FF2B5EF4-FFF2-40B4-BE49-F238E27FC236}">
                  <a16:creationId xmlns:a16="http://schemas.microsoft.com/office/drawing/2014/main" id="{3B738AD1-6D85-117F-324A-B0B5F0D749DD}"/>
                </a:ext>
              </a:extLst>
            </p:cNvPr>
            <p:cNvSpPr/>
            <p:nvPr/>
          </p:nvSpPr>
          <p:spPr>
            <a:xfrm>
              <a:off x="4792542" y="2431427"/>
              <a:ext cx="100584" cy="100584"/>
            </a:xfrm>
            <a:prstGeom prst="ellipse">
              <a:avLst/>
            </a:prstGeom>
            <a:solidFill>
              <a:srgbClr val="3F8070"/>
            </a:solidFill>
            <a:ln w="12700">
              <a:solidFill>
                <a:srgbClr val="3F807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 41">
              <a:extLst>
                <a:ext uri="{FF2B5EF4-FFF2-40B4-BE49-F238E27FC236}">
                  <a16:creationId xmlns:a16="http://schemas.microsoft.com/office/drawing/2014/main" id="{064E26FE-DECB-64F9-1B55-8C26BC1C7945}"/>
                </a:ext>
              </a:extLst>
            </p:cNvPr>
            <p:cNvSpPr/>
            <p:nvPr/>
          </p:nvSpPr>
          <p:spPr>
            <a:xfrm>
              <a:off x="4966278" y="2369823"/>
              <a:ext cx="2021786" cy="9271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Approved Interconnection Application becomes </a:t>
              </a:r>
              <a:r>
                <a:rPr lang="en-US" sz="1400" b="1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ATTACHMENT A</a:t>
              </a:r>
              <a:endParaRPr lang="en-US" sz="1400" b="1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01A18EF-CE1D-5C1F-9765-C23A9707D350}"/>
              </a:ext>
            </a:extLst>
          </p:cNvPr>
          <p:cNvGrpSpPr/>
          <p:nvPr/>
        </p:nvGrpSpPr>
        <p:grpSpPr>
          <a:xfrm>
            <a:off x="4792542" y="5447023"/>
            <a:ext cx="2195522" cy="633341"/>
            <a:chOff x="4792542" y="5447023"/>
            <a:chExt cx="2195522" cy="633341"/>
          </a:xfrm>
        </p:grpSpPr>
        <p:sp>
          <p:nvSpPr>
            <p:cNvPr id="48" name="Shape 46">
              <a:extLst>
                <a:ext uri="{FF2B5EF4-FFF2-40B4-BE49-F238E27FC236}">
                  <a16:creationId xmlns:a16="http://schemas.microsoft.com/office/drawing/2014/main" id="{0E584C5B-EAFD-61CD-DD7E-6B5B3629DA7A}"/>
                </a:ext>
              </a:extLst>
            </p:cNvPr>
            <p:cNvSpPr/>
            <p:nvPr/>
          </p:nvSpPr>
          <p:spPr>
            <a:xfrm>
              <a:off x="4792542" y="5556752"/>
              <a:ext cx="100584" cy="100584"/>
            </a:xfrm>
            <a:prstGeom prst="ellipse">
              <a:avLst/>
            </a:prstGeom>
            <a:solidFill>
              <a:srgbClr val="3F8070"/>
            </a:solidFill>
            <a:ln w="12700">
              <a:solidFill>
                <a:srgbClr val="3F807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 47">
              <a:extLst>
                <a:ext uri="{FF2B5EF4-FFF2-40B4-BE49-F238E27FC236}">
                  <a16:creationId xmlns:a16="http://schemas.microsoft.com/office/drawing/2014/main" id="{421CEC4F-EADC-B5AA-9534-8819E1FA029E}"/>
                </a:ext>
              </a:extLst>
            </p:cNvPr>
            <p:cNvSpPr/>
            <p:nvPr/>
          </p:nvSpPr>
          <p:spPr>
            <a:xfrm>
              <a:off x="4966278" y="5447023"/>
              <a:ext cx="2021786" cy="6333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References the </a:t>
              </a:r>
              <a:r>
                <a:rPr lang="en-US" sz="1400" b="1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Net Billing Rate Schedule</a:t>
              </a:r>
              <a:endParaRPr lang="en-US" sz="14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81E2504-D109-EC4B-1C49-D670EE18B08B}"/>
              </a:ext>
            </a:extLst>
          </p:cNvPr>
          <p:cNvGrpSpPr/>
          <p:nvPr/>
        </p:nvGrpSpPr>
        <p:grpSpPr>
          <a:xfrm>
            <a:off x="4792542" y="3397800"/>
            <a:ext cx="2195522" cy="927154"/>
            <a:chOff x="4792542" y="3397800"/>
            <a:chExt cx="2195522" cy="927154"/>
          </a:xfrm>
        </p:grpSpPr>
        <p:sp>
          <p:nvSpPr>
            <p:cNvPr id="72" name="Shape 40">
              <a:extLst>
                <a:ext uri="{FF2B5EF4-FFF2-40B4-BE49-F238E27FC236}">
                  <a16:creationId xmlns:a16="http://schemas.microsoft.com/office/drawing/2014/main" id="{F23E0DD5-D2B4-B88C-0A51-7E5930A56758}"/>
                </a:ext>
              </a:extLst>
            </p:cNvPr>
            <p:cNvSpPr/>
            <p:nvPr/>
          </p:nvSpPr>
          <p:spPr>
            <a:xfrm>
              <a:off x="4792542" y="3459404"/>
              <a:ext cx="100584" cy="100584"/>
            </a:xfrm>
            <a:prstGeom prst="ellipse">
              <a:avLst/>
            </a:prstGeom>
            <a:solidFill>
              <a:srgbClr val="3F8070"/>
            </a:solidFill>
            <a:ln w="12700">
              <a:solidFill>
                <a:srgbClr val="3F807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 41">
              <a:extLst>
                <a:ext uri="{FF2B5EF4-FFF2-40B4-BE49-F238E27FC236}">
                  <a16:creationId xmlns:a16="http://schemas.microsoft.com/office/drawing/2014/main" id="{C133DE35-FA67-F7FE-EE4F-42D6DFC81A8A}"/>
                </a:ext>
              </a:extLst>
            </p:cNvPr>
            <p:cNvSpPr/>
            <p:nvPr/>
          </p:nvSpPr>
          <p:spPr>
            <a:xfrm>
              <a:off x="4966278" y="3397800"/>
              <a:ext cx="2021786" cy="9271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Utility’s Applicable Interconnection Standards become </a:t>
              </a:r>
              <a:r>
                <a:rPr lang="en-US" sz="1400" b="1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ATTACHMENT B</a:t>
              </a:r>
              <a:endParaRPr lang="en-US" sz="1400" b="1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244399B-3510-8989-53AB-B2481DBEFA3A}"/>
              </a:ext>
            </a:extLst>
          </p:cNvPr>
          <p:cNvGrpSpPr/>
          <p:nvPr/>
        </p:nvGrpSpPr>
        <p:grpSpPr>
          <a:xfrm>
            <a:off x="4792542" y="4434686"/>
            <a:ext cx="2195522" cy="927154"/>
            <a:chOff x="4792542" y="4434686"/>
            <a:chExt cx="2195522" cy="927154"/>
          </a:xfrm>
        </p:grpSpPr>
        <p:sp>
          <p:nvSpPr>
            <p:cNvPr id="76" name="Shape 40">
              <a:extLst>
                <a:ext uri="{FF2B5EF4-FFF2-40B4-BE49-F238E27FC236}">
                  <a16:creationId xmlns:a16="http://schemas.microsoft.com/office/drawing/2014/main" id="{AA7A1A59-A35A-C2D7-045A-35648F43F670}"/>
                </a:ext>
              </a:extLst>
            </p:cNvPr>
            <p:cNvSpPr/>
            <p:nvPr/>
          </p:nvSpPr>
          <p:spPr>
            <a:xfrm>
              <a:off x="4792542" y="4496290"/>
              <a:ext cx="100584" cy="100584"/>
            </a:xfrm>
            <a:prstGeom prst="ellipse">
              <a:avLst/>
            </a:prstGeom>
            <a:solidFill>
              <a:srgbClr val="3F8070"/>
            </a:solidFill>
            <a:ln w="12700">
              <a:solidFill>
                <a:srgbClr val="3F807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Text 41">
              <a:extLst>
                <a:ext uri="{FF2B5EF4-FFF2-40B4-BE49-F238E27FC236}">
                  <a16:creationId xmlns:a16="http://schemas.microsoft.com/office/drawing/2014/main" id="{6C52514A-6A83-00FD-3879-06E8EE26D280}"/>
                </a:ext>
              </a:extLst>
            </p:cNvPr>
            <p:cNvSpPr/>
            <p:nvPr/>
          </p:nvSpPr>
          <p:spPr>
            <a:xfrm>
              <a:off x="4966278" y="4434686"/>
              <a:ext cx="2021786" cy="92715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Project-specific requirements &amp; costs, if any, become</a:t>
              </a:r>
            </a:p>
            <a:p>
              <a:pPr marL="0" indent="0">
                <a:buNone/>
              </a:pPr>
              <a:r>
                <a:rPr lang="en-US" sz="1400" b="1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ATTACHMENT C</a:t>
              </a:r>
              <a:endParaRPr lang="en-US" sz="1400" b="1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6714B8C-FECE-6001-17AD-178421C92AA5}"/>
              </a:ext>
            </a:extLst>
          </p:cNvPr>
          <p:cNvGrpSpPr/>
          <p:nvPr/>
        </p:nvGrpSpPr>
        <p:grpSpPr>
          <a:xfrm>
            <a:off x="8819712" y="2400106"/>
            <a:ext cx="2082464" cy="3690849"/>
            <a:chOff x="8819712" y="2398208"/>
            <a:chExt cx="2082464" cy="3690849"/>
          </a:xfrm>
        </p:grpSpPr>
        <p:sp>
          <p:nvSpPr>
            <p:cNvPr id="56" name="Shape 54">
              <a:extLst>
                <a:ext uri="{FF2B5EF4-FFF2-40B4-BE49-F238E27FC236}">
                  <a16:creationId xmlns:a16="http://schemas.microsoft.com/office/drawing/2014/main" id="{68F5056F-104D-9FFE-DDC7-8959186B7D8B}"/>
                </a:ext>
              </a:extLst>
            </p:cNvPr>
            <p:cNvSpPr/>
            <p:nvPr/>
          </p:nvSpPr>
          <p:spPr>
            <a:xfrm>
              <a:off x="8819713" y="3141653"/>
              <a:ext cx="100584" cy="100584"/>
            </a:xfrm>
            <a:prstGeom prst="ellipse">
              <a:avLst/>
            </a:prstGeom>
            <a:solidFill>
              <a:srgbClr val="D4B237"/>
            </a:solidFill>
            <a:ln w="12700">
              <a:solidFill>
                <a:srgbClr val="D4B23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 55">
              <a:extLst>
                <a:ext uri="{FF2B5EF4-FFF2-40B4-BE49-F238E27FC236}">
                  <a16:creationId xmlns:a16="http://schemas.microsoft.com/office/drawing/2014/main" id="{07F91721-02DD-6126-5940-9A48F5DEC40A}"/>
                </a:ext>
              </a:extLst>
            </p:cNvPr>
            <p:cNvSpPr/>
            <p:nvPr/>
          </p:nvSpPr>
          <p:spPr>
            <a:xfrm>
              <a:off x="8993448" y="3099300"/>
              <a:ext cx="1908049" cy="5688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Retail purchases remain on retail rate</a:t>
              </a:r>
              <a:endParaRPr lang="en-US" sz="1400"/>
            </a:p>
          </p:txBody>
        </p:sp>
        <p:sp>
          <p:nvSpPr>
            <p:cNvPr id="58" name="Shape 56">
              <a:extLst>
                <a:ext uri="{FF2B5EF4-FFF2-40B4-BE49-F238E27FC236}">
                  <a16:creationId xmlns:a16="http://schemas.microsoft.com/office/drawing/2014/main" id="{78CF6A08-5EBE-9F60-C203-1CD6B41419C4}"/>
                </a:ext>
              </a:extLst>
            </p:cNvPr>
            <p:cNvSpPr/>
            <p:nvPr/>
          </p:nvSpPr>
          <p:spPr>
            <a:xfrm>
              <a:off x="8819712" y="2440562"/>
              <a:ext cx="100584" cy="100584"/>
            </a:xfrm>
            <a:prstGeom prst="ellipse">
              <a:avLst/>
            </a:prstGeom>
            <a:solidFill>
              <a:srgbClr val="D4B237"/>
            </a:solidFill>
            <a:ln w="12700">
              <a:solidFill>
                <a:srgbClr val="D4B23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 57">
              <a:extLst>
                <a:ext uri="{FF2B5EF4-FFF2-40B4-BE49-F238E27FC236}">
                  <a16:creationId xmlns:a16="http://schemas.microsoft.com/office/drawing/2014/main" id="{26286E60-E1CB-3D0B-C80B-05FB7F505A6F}"/>
                </a:ext>
              </a:extLst>
            </p:cNvPr>
            <p:cNvSpPr/>
            <p:nvPr/>
          </p:nvSpPr>
          <p:spPr>
            <a:xfrm>
              <a:off x="8993448" y="2398208"/>
              <a:ext cx="1908048" cy="5096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 dirty="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Imports and exports separately metered</a:t>
              </a:r>
              <a:endParaRPr lang="en-US" sz="1400" dirty="0"/>
            </a:p>
          </p:txBody>
        </p:sp>
        <p:sp>
          <p:nvSpPr>
            <p:cNvPr id="60" name="Shape 58">
              <a:extLst>
                <a:ext uri="{FF2B5EF4-FFF2-40B4-BE49-F238E27FC236}">
                  <a16:creationId xmlns:a16="http://schemas.microsoft.com/office/drawing/2014/main" id="{A0FBF4A2-2F8D-D3DB-2973-A5E56680BE58}"/>
                </a:ext>
              </a:extLst>
            </p:cNvPr>
            <p:cNvSpPr/>
            <p:nvPr/>
          </p:nvSpPr>
          <p:spPr>
            <a:xfrm>
              <a:off x="8819712" y="3863435"/>
              <a:ext cx="100584" cy="100584"/>
            </a:xfrm>
            <a:prstGeom prst="ellipse">
              <a:avLst/>
            </a:prstGeom>
            <a:solidFill>
              <a:srgbClr val="D4B237"/>
            </a:solidFill>
            <a:ln w="12700">
              <a:solidFill>
                <a:srgbClr val="D4B23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 59">
              <a:extLst>
                <a:ext uri="{FF2B5EF4-FFF2-40B4-BE49-F238E27FC236}">
                  <a16:creationId xmlns:a16="http://schemas.microsoft.com/office/drawing/2014/main" id="{D9B2323F-4CA1-8EA0-99E3-DEFCD3B7908D}"/>
                </a:ext>
              </a:extLst>
            </p:cNvPr>
            <p:cNvSpPr/>
            <p:nvPr/>
          </p:nvSpPr>
          <p:spPr>
            <a:xfrm>
              <a:off x="8993448" y="3821082"/>
              <a:ext cx="1908048" cy="68364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Excess generation credited at the avoided cost rate</a:t>
              </a:r>
              <a:endParaRPr lang="en-US" sz="1400"/>
            </a:p>
          </p:txBody>
        </p:sp>
        <p:sp>
          <p:nvSpPr>
            <p:cNvPr id="83" name="Shape 58">
              <a:extLst>
                <a:ext uri="{FF2B5EF4-FFF2-40B4-BE49-F238E27FC236}">
                  <a16:creationId xmlns:a16="http://schemas.microsoft.com/office/drawing/2014/main" id="{C5FC7894-F5CF-BDEB-254D-E758B23583DC}"/>
                </a:ext>
              </a:extLst>
            </p:cNvPr>
            <p:cNvSpPr/>
            <p:nvPr/>
          </p:nvSpPr>
          <p:spPr>
            <a:xfrm>
              <a:off x="8820392" y="4784572"/>
              <a:ext cx="100584" cy="100584"/>
            </a:xfrm>
            <a:prstGeom prst="ellipse">
              <a:avLst/>
            </a:prstGeom>
            <a:solidFill>
              <a:srgbClr val="D4B237"/>
            </a:solidFill>
            <a:ln w="12700">
              <a:solidFill>
                <a:srgbClr val="D4B23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Text 59">
              <a:extLst>
                <a:ext uri="{FF2B5EF4-FFF2-40B4-BE49-F238E27FC236}">
                  <a16:creationId xmlns:a16="http://schemas.microsoft.com/office/drawing/2014/main" id="{BBCD71DF-7495-54FD-5E43-09EAC89FDE14}"/>
                </a:ext>
              </a:extLst>
            </p:cNvPr>
            <p:cNvSpPr/>
            <p:nvPr/>
          </p:nvSpPr>
          <p:spPr>
            <a:xfrm>
              <a:off x="8994128" y="4742219"/>
              <a:ext cx="1908048" cy="68364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Avoided cost rate set by Commission</a:t>
              </a:r>
              <a:endParaRPr lang="en-US" sz="1400"/>
            </a:p>
          </p:txBody>
        </p:sp>
        <p:sp>
          <p:nvSpPr>
            <p:cNvPr id="89" name="Shape 58">
              <a:extLst>
                <a:ext uri="{FF2B5EF4-FFF2-40B4-BE49-F238E27FC236}">
                  <a16:creationId xmlns:a16="http://schemas.microsoft.com/office/drawing/2014/main" id="{31667A5E-5F8E-883E-4B18-B505BD0FF709}"/>
                </a:ext>
              </a:extLst>
            </p:cNvPr>
            <p:cNvSpPr/>
            <p:nvPr/>
          </p:nvSpPr>
          <p:spPr>
            <a:xfrm>
              <a:off x="8820392" y="5447768"/>
              <a:ext cx="100584" cy="100584"/>
            </a:xfrm>
            <a:prstGeom prst="ellipse">
              <a:avLst/>
            </a:prstGeom>
            <a:solidFill>
              <a:srgbClr val="D4B237"/>
            </a:solidFill>
            <a:ln w="12700">
              <a:solidFill>
                <a:srgbClr val="D4B237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Text 59">
              <a:extLst>
                <a:ext uri="{FF2B5EF4-FFF2-40B4-BE49-F238E27FC236}">
                  <a16:creationId xmlns:a16="http://schemas.microsoft.com/office/drawing/2014/main" id="{7248C484-3471-F9A5-3FB0-737E4B84C166}"/>
                </a:ext>
              </a:extLst>
            </p:cNvPr>
            <p:cNvSpPr/>
            <p:nvPr/>
          </p:nvSpPr>
          <p:spPr>
            <a:xfrm>
              <a:off x="8994128" y="5405415"/>
              <a:ext cx="1908048" cy="68364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>
                  <a:solidFill>
                    <a:srgbClr val="263238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Avoided cost rate subject to change</a:t>
              </a:r>
              <a:endParaRPr lang="en-US" sz="1400"/>
            </a:p>
          </p:txBody>
        </p:sp>
      </p:grp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E62314F2-0680-6FB4-901E-032331A468D7}"/>
              </a:ext>
            </a:extLst>
          </p:cNvPr>
          <p:cNvCxnSpPr>
            <a:cxnSpLocks/>
          </p:cNvCxnSpPr>
          <p:nvPr/>
        </p:nvCxnSpPr>
        <p:spPr>
          <a:xfrm flipV="1">
            <a:off x="3553968" y="2483874"/>
            <a:ext cx="1028262" cy="18312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EEE8D284-7F4D-0A08-7F8C-36DBA9DF4643}"/>
              </a:ext>
            </a:extLst>
          </p:cNvPr>
          <p:cNvCxnSpPr>
            <a:cxnSpLocks/>
          </p:cNvCxnSpPr>
          <p:nvPr/>
        </p:nvCxnSpPr>
        <p:spPr>
          <a:xfrm>
            <a:off x="3558302" y="3152575"/>
            <a:ext cx="1023928" cy="37883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: Elbow 117">
            <a:extLst>
              <a:ext uri="{FF2B5EF4-FFF2-40B4-BE49-F238E27FC236}">
                <a16:creationId xmlns:a16="http://schemas.microsoft.com/office/drawing/2014/main" id="{40E27671-3EB0-E823-0B02-29A3D4FBC121}"/>
              </a:ext>
            </a:extLst>
          </p:cNvPr>
          <p:cNvCxnSpPr>
            <a:cxnSpLocks/>
          </p:cNvCxnSpPr>
          <p:nvPr/>
        </p:nvCxnSpPr>
        <p:spPr>
          <a:xfrm flipV="1">
            <a:off x="3553968" y="4558774"/>
            <a:ext cx="1028262" cy="989578"/>
          </a:xfrm>
          <a:prstGeom prst="bentConnector3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2D370A7F-A70E-BCC0-6563-393E85A51FD0}"/>
              </a:ext>
            </a:extLst>
          </p:cNvPr>
          <p:cNvGrpSpPr/>
          <p:nvPr/>
        </p:nvGrpSpPr>
        <p:grpSpPr>
          <a:xfrm>
            <a:off x="7096830" y="1669074"/>
            <a:ext cx="1513250" cy="4119613"/>
            <a:chOff x="7096830" y="1857676"/>
            <a:chExt cx="1513250" cy="4119613"/>
          </a:xfrm>
        </p:grpSpPr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BFF1AAF2-2822-E046-82FA-B09D76BEE858}"/>
                </a:ext>
              </a:extLst>
            </p:cNvPr>
            <p:cNvCxnSpPr>
              <a:cxnSpLocks/>
            </p:cNvCxnSpPr>
            <p:nvPr/>
          </p:nvCxnSpPr>
          <p:spPr>
            <a:xfrm>
              <a:off x="7998594" y="1857676"/>
              <a:ext cx="611486" cy="0"/>
            </a:xfrm>
            <a:prstGeom prst="straightConnector1">
              <a:avLst/>
            </a:prstGeom>
            <a:ln w="38100">
              <a:solidFill>
                <a:schemeClr val="accent2">
                  <a:lumMod val="40000"/>
                  <a:lumOff val="60000"/>
                </a:schemeClr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99FFEF7E-5221-A996-7EFB-221DE3831C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96830" y="5977289"/>
              <a:ext cx="901764" cy="0"/>
            </a:xfrm>
            <a:prstGeom prst="straightConnector1">
              <a:avLst/>
            </a:prstGeom>
            <a:ln w="38100">
              <a:solidFill>
                <a:schemeClr val="accent2">
                  <a:lumMod val="40000"/>
                  <a:lumOff val="60000"/>
                </a:schemeClr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55D35B89-DDF3-1803-A2D9-74F4E6444AE0}"/>
                </a:ext>
              </a:extLst>
            </p:cNvPr>
            <p:cNvCxnSpPr/>
            <p:nvPr/>
          </p:nvCxnSpPr>
          <p:spPr>
            <a:xfrm>
              <a:off x="7998594" y="1857676"/>
              <a:ext cx="0" cy="4119613"/>
            </a:xfrm>
            <a:prstGeom prst="line">
              <a:avLst/>
            </a:prstGeom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887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/>
          <p:cNvSpPr/>
          <p:nvPr/>
        </p:nvSpPr>
        <p:spPr>
          <a:xfrm>
            <a:off x="838200" y="1779694"/>
            <a:ext cx="1874520" cy="2999218"/>
          </a:xfrm>
          <a:prstGeom prst="roundRect">
            <a:avLst>
              <a:gd name="adj" fmla="val 3902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89979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9314307" y="1779689"/>
            <a:ext cx="1874520" cy="2999224"/>
          </a:xfrm>
          <a:prstGeom prst="roundRect">
            <a:avLst>
              <a:gd name="adj" fmla="val 3902"/>
            </a:avLst>
          </a:prstGeom>
          <a:solidFill>
            <a:srgbClr val="E4EFEB"/>
          </a:solidFill>
          <a:ln w="12700">
            <a:solidFill>
              <a:srgbClr val="3F80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Checklist outlin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68552" y="1971717"/>
            <a:ext cx="804672" cy="8046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2792" y="2772995"/>
            <a:ext cx="1545336" cy="10732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A"/>
                </a:solidFill>
                <a:ea typeface="Aptos" pitchFamily="34" charset="-122"/>
                <a:cs typeface="Aptos" pitchFamily="34" charset="-120"/>
              </a:rPr>
              <a:t>Complete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04A"/>
                </a:solidFill>
                <a:ea typeface="Aptos" pitchFamily="34" charset="-122"/>
                <a:cs typeface="Aptos" pitchFamily="34" charset="-120"/>
              </a:rPr>
              <a:t>technical review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02792" y="3842843"/>
            <a:ext cx="1545336" cy="817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34424C"/>
                </a:solidFill>
                <a:ea typeface="Aptos" pitchFamily="34" charset="-122"/>
                <a:cs typeface="Aptos" pitchFamily="34" charset="-120"/>
              </a:rPr>
              <a:t>Confirm the project-specific interconnection requirements.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084135" y="3424646"/>
            <a:ext cx="347472" cy="0"/>
          </a:xfrm>
          <a:prstGeom prst="line">
            <a:avLst/>
          </a:prstGeom>
          <a:noFill/>
          <a:ln w="76200">
            <a:solidFill>
              <a:schemeClr val="accent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Contract outlin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44659" y="1971712"/>
            <a:ext cx="804672" cy="80467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478899" y="2876967"/>
            <a:ext cx="1545336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A"/>
                </a:solidFill>
                <a:ea typeface="Aptos" pitchFamily="34" charset="-122"/>
                <a:cs typeface="Aptos" pitchFamily="34" charset="-120"/>
              </a:rPr>
              <a:t>Finalize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04A"/>
                </a:solidFill>
                <a:ea typeface="Aptos" pitchFamily="34" charset="-122"/>
                <a:cs typeface="Aptos" pitchFamily="34" charset="-120"/>
              </a:rPr>
              <a:t>customer documents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9403341" y="3842844"/>
            <a:ext cx="1620894" cy="817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34424C"/>
                </a:solidFill>
                <a:ea typeface="Aptos" pitchFamily="34" charset="-122"/>
                <a:cs typeface="Aptos" pitchFamily="34" charset="-120"/>
              </a:rPr>
              <a:t>Complete the application and execute the agreement.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8731837" y="3430453"/>
            <a:ext cx="347472" cy="0"/>
          </a:xfrm>
          <a:prstGeom prst="line">
            <a:avLst/>
          </a:prstGeom>
          <a:noFill/>
          <a:ln w="76200">
            <a:solidFill>
              <a:schemeClr val="accent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6488871" y="1779689"/>
            <a:ext cx="1874520" cy="2999223"/>
          </a:xfrm>
          <a:prstGeom prst="roundRect">
            <a:avLst>
              <a:gd name="adj" fmla="val 3902"/>
            </a:avLst>
          </a:prstGeom>
          <a:solidFill>
            <a:srgbClr val="F6F0D7"/>
          </a:solidFill>
          <a:ln w="13970">
            <a:solidFill>
              <a:srgbClr val="D5B2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Dollar outlin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23795" y="1971726"/>
            <a:ext cx="804672" cy="80467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653463" y="2876981"/>
            <a:ext cx="1591856" cy="10245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A"/>
                </a:solidFill>
                <a:ea typeface="Aptos" pitchFamily="34" charset="-122"/>
                <a:cs typeface="Aptos" pitchFamily="34" charset="-120"/>
              </a:rPr>
              <a:t>Commission adopts Net Billing rate schedule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6653463" y="3983404"/>
            <a:ext cx="154533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34424C"/>
                </a:solidFill>
                <a:ea typeface="Aptos" pitchFamily="34" charset="-122"/>
                <a:cs typeface="Aptos" pitchFamily="34" charset="-120"/>
              </a:rPr>
              <a:t>Approve the generation credit and net billing implementation.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3727353" y="1779689"/>
            <a:ext cx="1874520" cy="2999217"/>
          </a:xfrm>
          <a:prstGeom prst="roundRect">
            <a:avLst>
              <a:gd name="adj" fmla="val 2927"/>
            </a:avLst>
          </a:prstGeom>
          <a:solidFill>
            <a:srgbClr val="F6F0D7"/>
          </a:solidFill>
          <a:ln w="13970">
            <a:solidFill>
              <a:srgbClr val="D5B2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0"/>
          <p:cNvSpPr/>
          <p:nvPr/>
        </p:nvSpPr>
        <p:spPr>
          <a:xfrm>
            <a:off x="3928521" y="2876959"/>
            <a:ext cx="1463040" cy="75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A"/>
                </a:solidFill>
                <a:ea typeface="Aptos" pitchFamily="34" charset="-122"/>
                <a:cs typeface="Aptos" pitchFamily="34" charset="-120"/>
              </a:rPr>
              <a:t>Resolve Remaining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2304A"/>
                </a:solidFill>
                <a:ea typeface="Aptos" pitchFamily="34" charset="-122"/>
                <a:cs typeface="Aptos" pitchFamily="34" charset="-120"/>
              </a:rPr>
              <a:t>Questions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3928521" y="3846224"/>
            <a:ext cx="1444752" cy="75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34424C"/>
                </a:solidFill>
                <a:ea typeface="Aptos" pitchFamily="34" charset="-122"/>
                <a:cs typeface="Aptos" pitchFamily="34" charset="-120"/>
              </a:rPr>
              <a:t>Review any Interconnection Agreement and net billing questions.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786384" y="5580183"/>
            <a:ext cx="10424160" cy="753237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1016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5"/>
          <p:cNvSpPr/>
          <p:nvPr/>
        </p:nvSpPr>
        <p:spPr>
          <a:xfrm>
            <a:off x="981456" y="5628356"/>
            <a:ext cx="9966960" cy="6259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u="sng" dirty="0">
                <a:ea typeface="Aptos" pitchFamily="34" charset="-122"/>
                <a:cs typeface="Aptos" pitchFamily="34" charset="-120"/>
              </a:rPr>
              <a:t>Today’s emphasis is the near-term path to move this project forward.</a:t>
            </a:r>
          </a:p>
          <a:p>
            <a:pPr marL="0" indent="0" algn="ctr">
              <a:buNone/>
            </a:pPr>
            <a:r>
              <a:rPr lang="en-US" sz="1600" b="1" dirty="0">
                <a:ea typeface="Aptos" pitchFamily="34" charset="-122"/>
                <a:cs typeface="Aptos" pitchFamily="34" charset="-120"/>
              </a:rPr>
              <a:t>Broader document updates may follow later.</a:t>
            </a:r>
            <a:endParaRPr lang="en-US" sz="1600" dirty="0"/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B01BDBFE-B7F1-5AA6-011A-AE4CC1BEC880}"/>
              </a:ext>
            </a:extLst>
          </p:cNvPr>
          <p:cNvSpPr/>
          <p:nvPr/>
        </p:nvSpPr>
        <p:spPr>
          <a:xfrm>
            <a:off x="5817277" y="3428514"/>
            <a:ext cx="347472" cy="0"/>
          </a:xfrm>
          <a:prstGeom prst="line">
            <a:avLst/>
          </a:prstGeom>
          <a:noFill/>
          <a:ln w="76200">
            <a:solidFill>
              <a:schemeClr val="accent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AF258FC-C58A-E47B-FE4A-BAFDD2250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Near-Term Path to Move the Project Forward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255F4C6D-7551-971C-A4C5-131E8B18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5</a:t>
            </a:fld>
            <a:endParaRPr lang="en-US" dirty="0"/>
          </a:p>
        </p:txBody>
      </p:sp>
      <p:pic>
        <p:nvPicPr>
          <p:cNvPr id="33" name="Image 2" descr="Help outline">
            <a:extLst>
              <a:ext uri="{FF2B5EF4-FFF2-40B4-BE49-F238E27FC236}">
                <a16:creationId xmlns:a16="http://schemas.microsoft.com/office/drawing/2014/main" id="{142385E5-11EC-5388-D587-F93B5362CF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48561" y="1967135"/>
            <a:ext cx="804672" cy="804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97BAC-C5F7-60E6-4195-A0209C5DB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F94359-4F1B-0CFA-EBB6-C26D2F42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BPA Load Following Contract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C57A90-DD3A-01DF-F3DA-5D8D2670C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D6842F-07C2-4395-3931-8B6A8B2A28B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07825" y="6575425"/>
            <a:ext cx="384175" cy="280988"/>
          </a:xfrm>
        </p:spPr>
        <p:txBody>
          <a:bodyPr/>
          <a:lstStyle/>
          <a:p>
            <a:fld id="{14A0D438-1743-42C4-8C31-D251F13359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0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57E94-234F-D444-9AC8-A25FEFB7A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4F12C1D-777C-2803-ED87-B33D756F9BB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31437" y="994791"/>
          <a:ext cx="10160564" cy="5427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6C63466-5450-A82B-C985-B6A3D2BDA77C}"/>
              </a:ext>
            </a:extLst>
          </p:cNvPr>
          <p:cNvGraphicFramePr>
            <a:graphicFrameLocks noGrp="1"/>
          </p:cNvGraphicFramePr>
          <p:nvPr/>
        </p:nvGraphicFramePr>
        <p:xfrm>
          <a:off x="89648" y="1239296"/>
          <a:ext cx="3594073" cy="4610528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584110">
                  <a:extLst>
                    <a:ext uri="{9D8B030D-6E8A-4147-A177-3AD203B41FA5}">
                      <a16:colId xmlns:a16="http://schemas.microsoft.com/office/drawing/2014/main" val="2516476439"/>
                    </a:ext>
                  </a:extLst>
                </a:gridCol>
                <a:gridCol w="1009963">
                  <a:extLst>
                    <a:ext uri="{9D8B030D-6E8A-4147-A177-3AD203B41FA5}">
                      <a16:colId xmlns:a16="http://schemas.microsoft.com/office/drawing/2014/main" val="1264563323"/>
                    </a:ext>
                  </a:extLst>
                </a:gridCol>
              </a:tblGrid>
              <a:tr h="6481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en-US" sz="1600"/>
                        <a:t>Description</a:t>
                      </a:r>
                    </a:p>
                  </a:txBody>
                  <a:tcPr anchor="ctr">
                    <a:solidFill>
                      <a:srgbClr val="4F956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en-US" sz="1600"/>
                        <a:t>Amount</a:t>
                      </a:r>
                    </a:p>
                  </a:txBody>
                  <a:tcPr anchor="ctr">
                    <a:solidFill>
                      <a:srgbClr val="4F95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949328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/>
                        <a:t>BPA Tier 1 Power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/>
                        <a:t>$56.7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646640"/>
                  </a:ext>
                </a:extLst>
              </a:tr>
              <a:tr h="3441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0"/>
                        <a:t>BPA Tier 1 </a:t>
                      </a:r>
                      <a:r>
                        <a:rPr lang="en-US" sz="1300" b="0" kern="1200">
                          <a:solidFill>
                            <a:schemeClr val="dk1"/>
                          </a:solidFill>
                        </a:rPr>
                        <a:t>Load</a:t>
                      </a:r>
                      <a:r>
                        <a:rPr lang="en-US" sz="1300" b="0"/>
                        <a:t> Shaping Charge/(Credit)</a:t>
                      </a:r>
                      <a:endParaRPr lang="en-US" sz="1300" b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 b="0"/>
                        <a:t>0.6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7620877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0"/>
                        <a:t>BPA </a:t>
                      </a:r>
                      <a:r>
                        <a:rPr lang="en-US" sz="1300" b="0" kern="1200">
                          <a:solidFill>
                            <a:schemeClr val="dk1"/>
                          </a:solidFill>
                        </a:rPr>
                        <a:t>Tier 2 Power</a:t>
                      </a:r>
                      <a:endParaRPr lang="en-US" sz="1300" b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 b="0"/>
                        <a:t>6.9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6254950"/>
                  </a:ext>
                </a:extLst>
              </a:tr>
              <a:tr h="278501">
                <a:tc>
                  <a:txBody>
                    <a:bodyPr/>
                    <a:lstStyle/>
                    <a:p>
                      <a:r>
                        <a:rPr lang="en-US" sz="1300" b="0"/>
                        <a:t>BPA Demand</a:t>
                      </a:r>
                      <a:endParaRPr lang="en-US" sz="1300" b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>
                          <a:latin typeface="Franklin Gothic Book" panose="020B0503020102020204" pitchFamily="34" charset="0"/>
                        </a:rPr>
                        <a:t>4.6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1594997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0"/>
                        <a:t>BPA Preliminary Injunction (BP-27)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 b="0"/>
                        <a:t>5.4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2337035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/>
                        <a:t>BPA Transmission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/>
                        <a:t>11.1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1575198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0"/>
                        <a:t>Renewables &amp; Other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 b="0"/>
                        <a:t>5.0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5230307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0"/>
                        <a:t>Ancillary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 b="0"/>
                        <a:t>1.6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8091358"/>
                  </a:ext>
                </a:extLst>
              </a:tr>
              <a:tr h="278501">
                <a:tc>
                  <a:txBody>
                    <a:bodyPr/>
                    <a:lstStyle/>
                    <a:p>
                      <a:r>
                        <a:rPr lang="en-US" sz="1300" b="0"/>
                        <a:t>Net Conservation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/>
                        <a:t>0.4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994087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1"/>
                        <a:t>Gross Power Supply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 b="1"/>
                        <a:t>$92.3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2651845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1"/>
                        <a:t>Less: </a:t>
                      </a:r>
                      <a:r>
                        <a:rPr lang="en-US" sz="1300"/>
                        <a:t>Secondary Market Sales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/>
                        <a:t>(1.5)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1837035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1"/>
                        <a:t>Less:</a:t>
                      </a:r>
                      <a:r>
                        <a:rPr lang="en-US" sz="1300" b="0"/>
                        <a:t> Transmission Sales</a:t>
                      </a:r>
                      <a:endParaRPr lang="en-US" sz="1300" b="1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 b="0"/>
                        <a:t>(0.1)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1231241"/>
                  </a:ext>
                </a:extLst>
              </a:tr>
              <a:tr h="278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r>
                        <a:rPr lang="en-US" sz="1300" b="1"/>
                        <a:t>Net Power Expense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/>
                      <a:r>
                        <a:rPr lang="en-US" sz="1300" b="1"/>
                        <a:t>$90.7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5943135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0D19841C-2DDD-9167-0D78-F123E498B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600" y="25794"/>
            <a:ext cx="12206224" cy="968997"/>
          </a:xfrm>
        </p:spPr>
        <p:txBody>
          <a:bodyPr>
            <a:noAutofit/>
          </a:bodyPr>
          <a:lstStyle/>
          <a:p>
            <a:r>
              <a:rPr lang="en-US"/>
              <a:t>2027 Gross Power Supply Cost by Source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D22B16DD-32F0-BD58-9A36-7FC0362C7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36" y="1006899"/>
            <a:ext cx="3148816" cy="783193"/>
          </a:xfrm>
          <a:prstGeom prst="round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>
            <a:spAutoFit/>
          </a:bodyPr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Gross Power Supply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$92.3 million</a:t>
            </a: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9F09945B-6575-9FDC-CDB9-58201DBAD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966" y="1638546"/>
            <a:ext cx="1820998" cy="24468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891" marR="0" lvl="0" indent="0" algn="l" defTabSz="914377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30000"/>
              </a:spcAft>
              <a:buClr>
                <a:srgbClr val="993366"/>
              </a:buClr>
              <a:buSzPct val="65000"/>
              <a:buFontTx/>
              <a:buNone/>
              <a:tabLst/>
              <a:defRPr/>
            </a:pPr>
            <a:r>
              <a:rPr kumimoji="0" lang="en-US" sz="8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Dollars in millions</a:t>
            </a:r>
            <a:r>
              <a:rPr kumimoji="0" lang="en-US" sz="105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19B58E-3555-CF76-776D-C97C1983D45F}"/>
              </a:ext>
            </a:extLst>
          </p:cNvPr>
          <p:cNvSpPr/>
          <p:nvPr/>
        </p:nvSpPr>
        <p:spPr>
          <a:xfrm>
            <a:off x="101600" y="1883228"/>
            <a:ext cx="3582121" cy="107028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D7D87C4-B460-9797-7A6E-C942E09FD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EDFD2-251E-A23E-60C1-B6A2A3010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223FD-6AB6-0420-E86F-5B5B43699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BPA Rates: Tier 1 v. Tier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40CC4-50C2-364D-28E3-7AE89576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8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1E174E1-002E-6705-FA77-B62A3E6F5FD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t="5571"/>
          <a:stretch>
            <a:fillRect/>
          </a:stretch>
        </p:blipFill>
        <p:spPr>
          <a:xfrm>
            <a:off x="0" y="1218108"/>
            <a:ext cx="12192000" cy="51291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96C552-7EEA-B02B-3677-629020AABB42}"/>
              </a:ext>
            </a:extLst>
          </p:cNvPr>
          <p:cNvSpPr txBox="1"/>
          <p:nvPr/>
        </p:nvSpPr>
        <p:spPr>
          <a:xfrm>
            <a:off x="7341368" y="3413367"/>
            <a:ext cx="1613697" cy="3693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Follows Load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3E11BF-9302-AA8B-7904-95E7A78B18BB}"/>
              </a:ext>
            </a:extLst>
          </p:cNvPr>
          <p:cNvSpPr txBox="1"/>
          <p:nvPr/>
        </p:nvSpPr>
        <p:spPr>
          <a:xfrm>
            <a:off x="9673442" y="4884204"/>
            <a:ext cx="1405683" cy="36933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Flat Block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BEC44F-EF96-97A1-9AA2-2E15DAD9A368}"/>
              </a:ext>
            </a:extLst>
          </p:cNvPr>
          <p:cNvSpPr txBox="1"/>
          <p:nvPr/>
        </p:nvSpPr>
        <p:spPr>
          <a:xfrm>
            <a:off x="4954772" y="4884204"/>
            <a:ext cx="199892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2"/>
                </a:solidFill>
              </a:rPr>
              <a:t>Above CHWM  =</a:t>
            </a:r>
          </a:p>
        </p:txBody>
      </p:sp>
    </p:spTree>
    <p:extLst>
      <p:ext uri="{BB962C8B-B14F-4D97-AF65-F5344CB8AC3E}">
        <p14:creationId xmlns:p14="http://schemas.microsoft.com/office/powerpoint/2010/main" val="162247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82FD823-9949-E183-8621-D2719B5CF1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326"/>
          <a:stretch>
            <a:fillRect/>
          </a:stretch>
        </p:blipFill>
        <p:spPr>
          <a:xfrm>
            <a:off x="2413066" y="1255034"/>
            <a:ext cx="8940735" cy="42204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D3FD78-6309-A535-46A7-A4143068BB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176"/>
          <a:stretch>
            <a:fillRect/>
          </a:stretch>
        </p:blipFill>
        <p:spPr>
          <a:xfrm>
            <a:off x="2413067" y="5071676"/>
            <a:ext cx="9012952" cy="16128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1225DA-8847-6018-0141-2273F2FF0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Benton PUD’s Resource Plan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7843D8C-E3B9-DBF6-1088-C8420EAED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885" y="1228450"/>
            <a:ext cx="2323182" cy="4784724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BPA Tier 1 </a:t>
            </a:r>
            <a:r>
              <a:rPr lang="en-US" b="1"/>
              <a:t>CHWM increases to 213.007 </a:t>
            </a:r>
            <a:r>
              <a:rPr lang="en-US" sz="2400" b="1" err="1"/>
              <a:t>aMW</a:t>
            </a:r>
            <a:r>
              <a:rPr lang="en-US" sz="2400" b="1"/>
              <a:t> </a:t>
            </a:r>
            <a:r>
              <a:rPr lang="en-US" b="0"/>
              <a:t>effective 10/1/2028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3E951F-5DF5-B2FB-88BD-4F926D2E4720}"/>
              </a:ext>
            </a:extLst>
          </p:cNvPr>
          <p:cNvGrpSpPr/>
          <p:nvPr/>
        </p:nvGrpSpPr>
        <p:grpSpPr>
          <a:xfrm>
            <a:off x="5029200" y="1147695"/>
            <a:ext cx="6396819" cy="1005000"/>
            <a:chOff x="5158741" y="937261"/>
            <a:chExt cx="6703126" cy="1005000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418D684F-4401-C148-E408-B6A93A61311B}"/>
                </a:ext>
              </a:extLst>
            </p:cNvPr>
            <p:cNvSpPr/>
            <p:nvPr/>
          </p:nvSpPr>
          <p:spPr>
            <a:xfrm rot="16200000">
              <a:off x="8269413" y="-1650193"/>
              <a:ext cx="481782" cy="6703126"/>
            </a:xfrm>
            <a:prstGeom prst="rightBrace">
              <a:avLst>
                <a:gd name="adj1" fmla="val 8333"/>
                <a:gd name="adj2" fmla="val 49825"/>
              </a:avLst>
            </a:prstGeom>
            <a:ln>
              <a:solidFill>
                <a:srgbClr val="A50021"/>
              </a:solidFill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F84D0F-82EB-1CF1-AE68-DDAFA6ED6693}"/>
                </a:ext>
              </a:extLst>
            </p:cNvPr>
            <p:cNvSpPr txBox="1"/>
            <p:nvPr/>
          </p:nvSpPr>
          <p:spPr>
            <a:xfrm>
              <a:off x="7527192" y="937261"/>
              <a:ext cx="196622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none" strike="noStrike">
                  <a:solidFill>
                    <a:srgbClr val="A50021"/>
                  </a:solidFill>
                  <a:effectLst/>
                </a:rPr>
                <a:t>16-Year Provider of Choice Contract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957FFFD-8D2A-B181-6E04-B02BB08B2EA7}"/>
              </a:ext>
            </a:extLst>
          </p:cNvPr>
          <p:cNvSpPr/>
          <p:nvPr/>
        </p:nvSpPr>
        <p:spPr>
          <a:xfrm>
            <a:off x="4605131" y="5502049"/>
            <a:ext cx="805069" cy="434610"/>
          </a:xfrm>
          <a:prstGeom prst="rect">
            <a:avLst/>
          </a:pr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D846F5C-D1F4-5578-505A-58E9B3EE441E}"/>
              </a:ext>
            </a:extLst>
          </p:cNvPr>
          <p:cNvCxnSpPr/>
          <p:nvPr/>
        </p:nvCxnSpPr>
        <p:spPr>
          <a:xfrm>
            <a:off x="3124200" y="5640545"/>
            <a:ext cx="1066800" cy="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5C928D49-6EE5-1AA4-BD42-5B4E09193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9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89FA56-CBFD-C197-88D7-9D27684CFD35}"/>
              </a:ext>
            </a:extLst>
          </p:cNvPr>
          <p:cNvSpPr/>
          <p:nvPr/>
        </p:nvSpPr>
        <p:spPr>
          <a:xfrm>
            <a:off x="101600" y="1089954"/>
            <a:ext cx="2239247" cy="318029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8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167EE-511D-C710-9BD8-DCA29F56B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09EE-2B11-189B-AB2C-FD664ABFA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BPA Rates: Tier 1 v. Tier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711B3-C423-BBF0-6EFE-84A41FDE8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10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9BB08-DD22-891B-F310-96702711E96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1727" y="1526029"/>
            <a:ext cx="11533628" cy="4503102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/>
              <a:t>Tier 2 Rate</a:t>
            </a:r>
          </a:p>
          <a:p>
            <a:pPr lvl="1">
              <a:spcAft>
                <a:spcPts val="600"/>
              </a:spcAft>
            </a:pPr>
            <a:r>
              <a:rPr lang="en-US"/>
              <a:t>Forecast Net Requirement above CHWM</a:t>
            </a:r>
            <a:r>
              <a:rPr lang="en-US" b="1" i="1"/>
              <a:t> Fixed Cost for BPA Rate Period</a:t>
            </a:r>
          </a:p>
          <a:p>
            <a:pPr lvl="1">
              <a:spcAft>
                <a:spcPts val="600"/>
              </a:spcAft>
            </a:pPr>
            <a:r>
              <a:rPr lang="en-US"/>
              <a:t>Fixed also referred to as “Take-or-Pay”</a:t>
            </a:r>
          </a:p>
          <a:p>
            <a:pPr>
              <a:spcAft>
                <a:spcPts val="600"/>
              </a:spcAft>
            </a:pPr>
            <a:r>
              <a:rPr lang="en-US"/>
              <a:t>Tier 1 Rate</a:t>
            </a:r>
          </a:p>
          <a:p>
            <a:pPr lvl="1">
              <a:spcAft>
                <a:spcPts val="600"/>
              </a:spcAft>
            </a:pPr>
            <a:r>
              <a:rPr lang="en-US"/>
              <a:t>Tier 1 Composite/Non-Slice Rate </a:t>
            </a:r>
            <a:r>
              <a:rPr lang="en-US" b="1" i="1"/>
              <a:t>Fixed Cost for BPA Rate Period</a:t>
            </a:r>
          </a:p>
          <a:p>
            <a:pPr lvl="2">
              <a:spcAft>
                <a:spcPts val="600"/>
              </a:spcAft>
            </a:pPr>
            <a:r>
              <a:rPr lang="en-US"/>
              <a:t>Based on lower of Contract High Water Mark (CHWM) or Forecast Net Requirement</a:t>
            </a:r>
          </a:p>
          <a:p>
            <a:pPr lvl="1">
              <a:spcAft>
                <a:spcPts val="600"/>
              </a:spcAft>
            </a:pPr>
            <a:r>
              <a:rPr lang="en-US"/>
              <a:t>Load Shaping Rate </a:t>
            </a:r>
            <a:r>
              <a:rPr lang="en-US" b="1" i="1"/>
              <a:t>Variable Cost during BPA Rate Period</a:t>
            </a:r>
          </a:p>
          <a:p>
            <a:pPr lvl="2">
              <a:spcAft>
                <a:spcPts val="600"/>
              </a:spcAft>
            </a:pPr>
            <a:r>
              <a:rPr lang="en-US"/>
              <a:t>This rate “trues-up” actual load to forecast load during a BPA rate period</a:t>
            </a:r>
          </a:p>
          <a:p>
            <a:pPr lvl="2">
              <a:spcAft>
                <a:spcPts val="600"/>
              </a:spcAft>
            </a:pPr>
            <a:r>
              <a:rPr lang="en-US"/>
              <a:t>~$40/MWh on average</a:t>
            </a:r>
          </a:p>
          <a:p>
            <a:pPr lvl="2">
              <a:spcAft>
                <a:spcPts val="600"/>
              </a:spcAft>
            </a:pPr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50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EBECD-5D5D-6805-D8B4-DFC057191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3C61-A54C-E294-21A4-A47A7C4B8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BPA Rates: Tier 1 v. Tier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11200C-026B-CBD4-56EE-7540A86D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11</a:t>
            </a:fld>
            <a:endParaRPr lang="en-US"/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7471D292-7135-33E1-412F-981AB6701AB0}"/>
              </a:ext>
            </a:extLst>
          </p:cNvPr>
          <p:cNvSpPr/>
          <p:nvPr/>
        </p:nvSpPr>
        <p:spPr>
          <a:xfrm>
            <a:off x="838200" y="3572540"/>
            <a:ext cx="1564758" cy="680483"/>
          </a:xfrm>
          <a:prstGeom prst="chevron">
            <a:avLst/>
          </a:prstGeom>
          <a:solidFill>
            <a:schemeClr val="accent6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2024</a:t>
            </a: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AA57A158-F24E-D80B-3A11-BFA2CE06C133}"/>
              </a:ext>
            </a:extLst>
          </p:cNvPr>
          <p:cNvSpPr/>
          <p:nvPr/>
        </p:nvSpPr>
        <p:spPr>
          <a:xfrm>
            <a:off x="2223977" y="3572539"/>
            <a:ext cx="1564758" cy="680483"/>
          </a:xfrm>
          <a:prstGeom prst="chevron">
            <a:avLst/>
          </a:prstGeom>
          <a:solidFill>
            <a:schemeClr val="accent6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2025</a:t>
            </a: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988FAA25-6C24-97C9-3882-37176DD92C20}"/>
              </a:ext>
            </a:extLst>
          </p:cNvPr>
          <p:cNvSpPr/>
          <p:nvPr/>
        </p:nvSpPr>
        <p:spPr>
          <a:xfrm>
            <a:off x="3581401" y="3576083"/>
            <a:ext cx="1564758" cy="680483"/>
          </a:xfrm>
          <a:prstGeom prst="chevron">
            <a:avLst/>
          </a:prstGeom>
          <a:solidFill>
            <a:schemeClr val="accent6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2026</a:t>
            </a: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DC7DBE8B-41B4-C8AC-670A-B0C263C80C5F}"/>
              </a:ext>
            </a:extLst>
          </p:cNvPr>
          <p:cNvSpPr/>
          <p:nvPr/>
        </p:nvSpPr>
        <p:spPr>
          <a:xfrm>
            <a:off x="4967178" y="3568994"/>
            <a:ext cx="1564758" cy="680483"/>
          </a:xfrm>
          <a:prstGeom prst="chevron">
            <a:avLst/>
          </a:prstGeom>
          <a:solidFill>
            <a:schemeClr val="accent6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2027</a:t>
            </a: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D5861620-94D5-A2BB-5014-319FF40679DB}"/>
              </a:ext>
            </a:extLst>
          </p:cNvPr>
          <p:cNvSpPr/>
          <p:nvPr/>
        </p:nvSpPr>
        <p:spPr>
          <a:xfrm>
            <a:off x="6324602" y="3561903"/>
            <a:ext cx="1564758" cy="680483"/>
          </a:xfrm>
          <a:prstGeom prst="chevron">
            <a:avLst/>
          </a:prstGeom>
          <a:solidFill>
            <a:schemeClr val="accent6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2028</a:t>
            </a:r>
          </a:p>
        </p:txBody>
      </p:sp>
      <p:sp>
        <p:nvSpPr>
          <p:cNvPr id="15" name="Arrow: Chevron 14">
            <a:extLst>
              <a:ext uri="{FF2B5EF4-FFF2-40B4-BE49-F238E27FC236}">
                <a16:creationId xmlns:a16="http://schemas.microsoft.com/office/drawing/2014/main" id="{EAC55330-213E-0D0E-F6C5-C49092F3BC93}"/>
              </a:ext>
            </a:extLst>
          </p:cNvPr>
          <p:cNvSpPr/>
          <p:nvPr/>
        </p:nvSpPr>
        <p:spPr>
          <a:xfrm>
            <a:off x="7710379" y="3554814"/>
            <a:ext cx="1564758" cy="680483"/>
          </a:xfrm>
          <a:prstGeom prst="chevron">
            <a:avLst/>
          </a:prstGeom>
          <a:solidFill>
            <a:schemeClr val="accent6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2029</a:t>
            </a: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C14E5525-D068-1530-F933-23BCB6AE23D7}"/>
              </a:ext>
            </a:extLst>
          </p:cNvPr>
          <p:cNvSpPr/>
          <p:nvPr/>
        </p:nvSpPr>
        <p:spPr>
          <a:xfrm>
            <a:off x="9096156" y="3547725"/>
            <a:ext cx="1564758" cy="680483"/>
          </a:xfrm>
          <a:prstGeom prst="chevron">
            <a:avLst/>
          </a:prstGeom>
          <a:solidFill>
            <a:schemeClr val="accent6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2030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7C3A93-5DDF-ED24-F2B5-C07E304CF873}"/>
              </a:ext>
            </a:extLst>
          </p:cNvPr>
          <p:cNvSpPr txBox="1"/>
          <p:nvPr/>
        </p:nvSpPr>
        <p:spPr>
          <a:xfrm>
            <a:off x="0" y="357254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Fiscal Year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114F3769-579E-FCE8-2259-6695C6D6CE2A}"/>
              </a:ext>
            </a:extLst>
          </p:cNvPr>
          <p:cNvSpPr/>
          <p:nvPr/>
        </p:nvSpPr>
        <p:spPr>
          <a:xfrm rot="5400000">
            <a:off x="1977655" y="1925378"/>
            <a:ext cx="338470" cy="2617381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553FCA-5F79-1DE1-CD93-07631C17104F}"/>
              </a:ext>
            </a:extLst>
          </p:cNvPr>
          <p:cNvSpPr txBox="1"/>
          <p:nvPr/>
        </p:nvSpPr>
        <p:spPr>
          <a:xfrm>
            <a:off x="1738423" y="2673721"/>
            <a:ext cx="132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BP-24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599EB2-4A15-8760-BA9E-34119EC373D9}"/>
              </a:ext>
            </a:extLst>
          </p:cNvPr>
          <p:cNvSpPr txBox="1"/>
          <p:nvPr/>
        </p:nvSpPr>
        <p:spPr>
          <a:xfrm>
            <a:off x="0" y="2572431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Rate Case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817E2370-9CEA-6506-C214-7C6FC22CA8B4}"/>
              </a:ext>
            </a:extLst>
          </p:cNvPr>
          <p:cNvSpPr/>
          <p:nvPr/>
        </p:nvSpPr>
        <p:spPr>
          <a:xfrm rot="5400000">
            <a:off x="5390707" y="1259069"/>
            <a:ext cx="338470" cy="395708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AC1DE4-A052-4314-F0AF-5434A2F4E3FD}"/>
              </a:ext>
            </a:extLst>
          </p:cNvPr>
          <p:cNvSpPr txBox="1"/>
          <p:nvPr/>
        </p:nvSpPr>
        <p:spPr>
          <a:xfrm>
            <a:off x="5146159" y="2691952"/>
            <a:ext cx="132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BP-26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6AB961F9-88D0-E0C0-8343-8C25271B750B}"/>
              </a:ext>
            </a:extLst>
          </p:cNvPr>
          <p:cNvSpPr/>
          <p:nvPr/>
        </p:nvSpPr>
        <p:spPr>
          <a:xfrm rot="5400000">
            <a:off x="8849835" y="1932459"/>
            <a:ext cx="338470" cy="2617381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06D436-F9DD-2E6E-DAE4-2F80B12A4BEB}"/>
              </a:ext>
            </a:extLst>
          </p:cNvPr>
          <p:cNvSpPr txBox="1"/>
          <p:nvPr/>
        </p:nvSpPr>
        <p:spPr>
          <a:xfrm>
            <a:off x="8610602" y="2702582"/>
            <a:ext cx="132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BP-29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E0DF70-272C-337C-A7DB-B8F907D1D88C}"/>
              </a:ext>
            </a:extLst>
          </p:cNvPr>
          <p:cNvSpPr txBox="1"/>
          <p:nvPr/>
        </p:nvSpPr>
        <p:spPr>
          <a:xfrm>
            <a:off x="1235148" y="5108157"/>
            <a:ext cx="1835002" cy="1200329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Forecast Net Requirement Finalized For BP-26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E4EE1E0-7C39-95DC-119D-6E553B6C4AE2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2149547" y="4256566"/>
            <a:ext cx="3102" cy="85159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Left Brace 34">
            <a:extLst>
              <a:ext uri="{FF2B5EF4-FFF2-40B4-BE49-F238E27FC236}">
                <a16:creationId xmlns:a16="http://schemas.microsoft.com/office/drawing/2014/main" id="{84CAAFAC-874B-3F41-5D9D-7AB3CC779756}"/>
              </a:ext>
            </a:extLst>
          </p:cNvPr>
          <p:cNvSpPr/>
          <p:nvPr/>
        </p:nvSpPr>
        <p:spPr>
          <a:xfrm rot="16200000">
            <a:off x="5390707" y="2584598"/>
            <a:ext cx="338470" cy="3957082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481E1D9-E270-252C-96EE-D499A7F5992A}"/>
              </a:ext>
            </a:extLst>
          </p:cNvPr>
          <p:cNvCxnSpPr>
            <a:cxnSpLocks/>
            <a:stCxn id="31" idx="3"/>
            <a:endCxn id="35" idx="1"/>
          </p:cNvCxnSpPr>
          <p:nvPr/>
        </p:nvCxnSpPr>
        <p:spPr>
          <a:xfrm flipV="1">
            <a:off x="3070150" y="4732374"/>
            <a:ext cx="2489792" cy="97594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D698EAB-34F9-A72A-2FD1-3E2AA022B652}"/>
              </a:ext>
            </a:extLst>
          </p:cNvPr>
          <p:cNvSpPr txBox="1"/>
          <p:nvPr/>
        </p:nvSpPr>
        <p:spPr>
          <a:xfrm>
            <a:off x="5350836" y="5108157"/>
            <a:ext cx="1835002" cy="1200329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Forecast Net Requirement Finalized For BP-29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3405500-667D-EF04-4698-F8F4B300D80A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6265235" y="4256566"/>
            <a:ext cx="3102" cy="85159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Left Brace 42">
            <a:extLst>
              <a:ext uri="{FF2B5EF4-FFF2-40B4-BE49-F238E27FC236}">
                <a16:creationId xmlns:a16="http://schemas.microsoft.com/office/drawing/2014/main" id="{F2BF5DE1-0C96-4EE1-FC0C-660C7FF9DB7F}"/>
              </a:ext>
            </a:extLst>
          </p:cNvPr>
          <p:cNvSpPr/>
          <p:nvPr/>
        </p:nvSpPr>
        <p:spPr>
          <a:xfrm rot="16200000">
            <a:off x="8840087" y="3244700"/>
            <a:ext cx="338470" cy="2636878"/>
          </a:xfrm>
          <a:prstGeom prst="leftBrac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43C4B49-EA21-0119-921D-C7A9E5E466C3}"/>
              </a:ext>
            </a:extLst>
          </p:cNvPr>
          <p:cNvCxnSpPr>
            <a:cxnSpLocks/>
            <a:endCxn id="43" idx="1"/>
          </p:cNvCxnSpPr>
          <p:nvPr/>
        </p:nvCxnSpPr>
        <p:spPr>
          <a:xfrm flipV="1">
            <a:off x="7185838" y="4732374"/>
            <a:ext cx="1823484" cy="86324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61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8" grpId="0"/>
      <p:bldP spid="19" grpId="0" animBg="1"/>
      <p:bldP spid="20" grpId="0"/>
      <p:bldP spid="22" grpId="0"/>
      <p:bldP spid="24" grpId="0" animBg="1"/>
      <p:bldP spid="26" grpId="0"/>
      <p:bldP spid="28" grpId="0" animBg="1"/>
      <p:bldP spid="30" grpId="0"/>
      <p:bldP spid="31" grpId="0" animBg="1"/>
      <p:bldP spid="35" grpId="0" animBg="1"/>
      <p:bldP spid="38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BPA Rates: BP-26 Tier 1 v. Tier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618DCD69-0458-3459-753E-DA41432CA514}"/>
              </a:ext>
            </a:extLst>
          </p:cNvPr>
          <p:cNvGraphicFramePr/>
          <p:nvPr/>
        </p:nvGraphicFramePr>
        <p:xfrm>
          <a:off x="1901326" y="1891545"/>
          <a:ext cx="9177800" cy="3988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8B56D29-3DF7-C5C9-A776-82784030C0D6}"/>
              </a:ext>
            </a:extLst>
          </p:cNvPr>
          <p:cNvSpPr txBox="1"/>
          <p:nvPr/>
        </p:nvSpPr>
        <p:spPr>
          <a:xfrm>
            <a:off x="5176572" y="5749000"/>
            <a:ext cx="3259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*Packwood is a dedicated resource at .92 </a:t>
            </a:r>
            <a:r>
              <a:rPr lang="en-US" sz="1100" err="1">
                <a:solidFill>
                  <a:schemeClr val="bg1"/>
                </a:solidFill>
              </a:rPr>
              <a:t>aMW</a:t>
            </a:r>
            <a:endParaRPr lang="en-US" sz="110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6E9437-E254-240F-F528-E374E8175A95}"/>
              </a:ext>
            </a:extLst>
          </p:cNvPr>
          <p:cNvSpPr txBox="1"/>
          <p:nvPr/>
        </p:nvSpPr>
        <p:spPr>
          <a:xfrm>
            <a:off x="1" y="2756418"/>
            <a:ext cx="2328530" cy="430887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Determined each Rate Case based on </a:t>
            </a:r>
            <a:r>
              <a:rPr lang="en-US" sz="1100" err="1">
                <a:solidFill>
                  <a:schemeClr val="bg1"/>
                </a:solidFill>
              </a:rPr>
              <a:t>BPUD</a:t>
            </a:r>
            <a:r>
              <a:rPr lang="en-US" sz="1100">
                <a:solidFill>
                  <a:schemeClr val="bg1"/>
                </a:solidFill>
              </a:rPr>
              <a:t> Load Forecast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89C4FD7-A301-3806-12AC-DC46C27CE8D3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2328531" y="2971862"/>
            <a:ext cx="914399" cy="0"/>
          </a:xfrm>
          <a:prstGeom prst="straightConnector1">
            <a:avLst/>
          </a:prstGeom>
          <a:ln w="317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F099CA6-450B-AB82-8173-0C5CD8BFCDBE}"/>
              </a:ext>
            </a:extLst>
          </p:cNvPr>
          <p:cNvSpPr txBox="1"/>
          <p:nvPr/>
        </p:nvSpPr>
        <p:spPr>
          <a:xfrm>
            <a:off x="1682060" y="1291381"/>
            <a:ext cx="2546661" cy="600164"/>
          </a:xfrm>
          <a:prstGeom prst="rect">
            <a:avLst/>
          </a:prstGeom>
          <a:noFill/>
          <a:ln w="31750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err="1">
                <a:solidFill>
                  <a:schemeClr val="bg1"/>
                </a:solidFill>
              </a:rPr>
              <a:t>BPUD</a:t>
            </a:r>
            <a:r>
              <a:rPr lang="en-US" sz="1100">
                <a:solidFill>
                  <a:schemeClr val="bg1"/>
                </a:solidFill>
              </a:rPr>
              <a:t> gets 2.842% of Tier 1 power (Tier 1 Costs Allocator or TOCA). </a:t>
            </a:r>
            <a:r>
              <a:rPr lang="en-US" sz="1100" b="1">
                <a:solidFill>
                  <a:schemeClr val="bg1"/>
                </a:solidFill>
              </a:rPr>
              <a:t>~$35/MWh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EC2EA0B-5D46-CCF4-6C8C-7A132A57AA3D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2955391" y="1891545"/>
            <a:ext cx="1616609" cy="752179"/>
          </a:xfrm>
          <a:prstGeom prst="straightConnector1">
            <a:avLst/>
          </a:prstGeom>
          <a:ln w="28575">
            <a:solidFill>
              <a:srgbClr val="ED7D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E430A7A-D961-FFEC-D829-75666C709DBA}"/>
              </a:ext>
            </a:extLst>
          </p:cNvPr>
          <p:cNvSpPr txBox="1"/>
          <p:nvPr/>
        </p:nvSpPr>
        <p:spPr>
          <a:xfrm>
            <a:off x="154064" y="5142188"/>
            <a:ext cx="2801327" cy="600164"/>
          </a:xfrm>
          <a:prstGeom prst="rect">
            <a:avLst/>
          </a:prstGeom>
          <a:noFill/>
          <a:ln w="31750">
            <a:solidFill>
              <a:srgbClr val="247C3E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Tier 2 = TRL – Tier 1 – Packwood. This amount is set for each Rate Case. </a:t>
            </a:r>
            <a:r>
              <a:rPr lang="en-US" sz="1100" b="1">
                <a:solidFill>
                  <a:schemeClr val="bg1"/>
                </a:solidFill>
              </a:rPr>
              <a:t>~$70/MWh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44EAA78-3C56-91C5-DE5D-33B1F2291ED8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2955391" y="4678326"/>
            <a:ext cx="1747262" cy="763944"/>
          </a:xfrm>
          <a:prstGeom prst="straightConnector1">
            <a:avLst/>
          </a:prstGeom>
          <a:ln w="31750">
            <a:solidFill>
              <a:srgbClr val="247C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9DDC261-AC61-3FA8-8C09-F35FEA6C1419}"/>
              </a:ext>
            </a:extLst>
          </p:cNvPr>
          <p:cNvSpPr txBox="1"/>
          <p:nvPr/>
        </p:nvSpPr>
        <p:spPr>
          <a:xfrm>
            <a:off x="4702653" y="1167788"/>
            <a:ext cx="7489347" cy="64633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2"/>
                </a:solidFill>
              </a:rPr>
              <a:t>Once a BPA rate case is final, we know with precision how much we will pay for Tier 1 and Tier 2 every month of the rate case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34B946-BD2C-2900-9350-C2D2D15E6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3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B003A-5C70-F25E-1A04-F2BF2BB7A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3630E-6969-B1FD-5A87-15377599F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1353800" cy="937260"/>
          </a:xfrm>
        </p:spPr>
        <p:txBody>
          <a:bodyPr>
            <a:normAutofit/>
          </a:bodyPr>
          <a:lstStyle/>
          <a:p>
            <a:r>
              <a:rPr lang="en-US" sz="4000"/>
              <a:t>Load Shaping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7AC46-E825-F25B-2161-4CF9E7CFAAC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58813" y="1516063"/>
            <a:ext cx="11533187" cy="4503737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/>
              <a:t>Intended to charge or credit a customer based on how loads align with Tier 1 firm capability</a:t>
            </a:r>
          </a:p>
          <a:p>
            <a:pPr>
              <a:spcAft>
                <a:spcPts val="600"/>
              </a:spcAft>
            </a:pPr>
            <a:r>
              <a:rPr lang="en-US"/>
              <a:t>BPA publishes monthly HLH and LLH load shaping rates in each rate case</a:t>
            </a:r>
          </a:p>
          <a:p>
            <a:pPr lvl="1">
              <a:spcAft>
                <a:spcPts val="600"/>
              </a:spcAft>
            </a:pPr>
            <a:r>
              <a:rPr lang="en-US"/>
              <a:t>Based on forward market monthly amounts (separate process from Tier 2)</a:t>
            </a:r>
          </a:p>
          <a:p>
            <a:pPr>
              <a:spcAft>
                <a:spcPts val="600"/>
              </a:spcAft>
            </a:pPr>
            <a:r>
              <a:rPr lang="en-US"/>
              <a:t>Load shaping also trues-up the difference from Tier 1 &amp; Tier 2 “Take or Pay” rates established by forecast to actual load</a:t>
            </a:r>
          </a:p>
          <a:p>
            <a:pPr>
              <a:spcAft>
                <a:spcPts val="600"/>
              </a:spcAft>
            </a:pPr>
            <a:r>
              <a:rPr lang="en-US" b="1" i="1"/>
              <a:t>The Load Shaping rate is Benton PUD’s marginal cost of energy during a BPA rate period</a:t>
            </a:r>
            <a:endParaRPr lang="en-US"/>
          </a:p>
          <a:p>
            <a:pPr marL="0" indent="0">
              <a:spcAft>
                <a:spcPts val="600"/>
              </a:spcAft>
              <a:buNone/>
            </a:pPr>
            <a:endParaRPr lang="en-US"/>
          </a:p>
          <a:p>
            <a:pPr lvl="2">
              <a:spcAft>
                <a:spcPts val="600"/>
              </a:spcAft>
            </a:pPr>
            <a:endParaRPr lang="en-US" sz="1800">
              <a:solidFill>
                <a:schemeClr val="accent2"/>
              </a:solidFill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6BC7EFF-60DC-2800-FBFA-A9BD320E9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8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Load Shaping Cost Example HLH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14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412E890-7204-CD42-2BB1-92B0A8442240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125013824"/>
              </p:ext>
            </p:extLst>
          </p:nvPr>
        </p:nvGraphicFramePr>
        <p:xfrm>
          <a:off x="2730500" y="1516063"/>
          <a:ext cx="9461500" cy="450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5CBD8E5-76C4-1A15-BA57-86446A8290B3}"/>
              </a:ext>
            </a:extLst>
          </p:cNvPr>
          <p:cNvSpPr txBox="1"/>
          <p:nvPr/>
        </p:nvSpPr>
        <p:spPr>
          <a:xfrm>
            <a:off x="196849" y="4819471"/>
            <a:ext cx="2378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6"/>
                </a:solidFill>
              </a:rPr>
              <a:t>BPA Load Shaping Rates by Month</a:t>
            </a:r>
          </a:p>
          <a:p>
            <a:r>
              <a:rPr lang="en-US">
                <a:solidFill>
                  <a:schemeClr val="accent6"/>
                </a:solidFill>
              </a:rPr>
              <a:t>~$40/MWh average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58AAF25-1488-0AA0-911C-849104805D6F}"/>
              </a:ext>
            </a:extLst>
          </p:cNvPr>
          <p:cNvCxnSpPr/>
          <p:nvPr/>
        </p:nvCxnSpPr>
        <p:spPr>
          <a:xfrm flipV="1">
            <a:off x="1527464" y="4053405"/>
            <a:ext cx="0" cy="778368"/>
          </a:xfrm>
          <a:prstGeom prst="straightConnector1">
            <a:avLst/>
          </a:prstGeom>
          <a:ln w="508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37A33942-71D8-2B14-2D04-5A92422E2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6063"/>
            <a:ext cx="2632492" cy="253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39537-D90D-7FA6-6E74-0097BB233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7BEB5-59D5-092C-600C-9A426C5FD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Load Shaping Cost Example HLH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D8A03-360C-A2DA-B8AB-5B67CBC5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>
                <a:latin typeface="Tw Cen MT"/>
              </a:rPr>
              <a:pPr/>
              <a:t>15</a:t>
            </a:fld>
            <a:endParaRPr lang="en-US">
              <a:latin typeface="Tw Cen MT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A1163A8-4A0A-1B97-F50A-CE94FF6B32D0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17207412"/>
              </p:ext>
            </p:extLst>
          </p:nvPr>
        </p:nvGraphicFramePr>
        <p:xfrm>
          <a:off x="2730500" y="1516063"/>
          <a:ext cx="9461500" cy="450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EA6EAEE-676A-6D44-9441-0E347CF4E8E8}"/>
              </a:ext>
            </a:extLst>
          </p:cNvPr>
          <p:cNvSpPr txBox="1"/>
          <p:nvPr/>
        </p:nvSpPr>
        <p:spPr>
          <a:xfrm>
            <a:off x="2632492" y="2113995"/>
            <a:ext cx="6515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6"/>
                </a:solidFill>
              </a:rPr>
              <a:t>Total HLH Load Shaping = $(1,592,068)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C70B7-A65C-B331-94E5-E557713393BB}"/>
              </a:ext>
            </a:extLst>
          </p:cNvPr>
          <p:cNvSpPr txBox="1"/>
          <p:nvPr/>
        </p:nvSpPr>
        <p:spPr>
          <a:xfrm>
            <a:off x="196849" y="4819471"/>
            <a:ext cx="2378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6"/>
                </a:solidFill>
              </a:rPr>
              <a:t>BPA Load Shaping Rates by Month</a:t>
            </a:r>
          </a:p>
          <a:p>
            <a:r>
              <a:rPr lang="en-US">
                <a:solidFill>
                  <a:schemeClr val="accent6"/>
                </a:solidFill>
              </a:rPr>
              <a:t>~$40/MWh average</a:t>
            </a:r>
          </a:p>
          <a:p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947A5F4-693D-43EE-C0FE-2C3A91D3DF29}"/>
              </a:ext>
            </a:extLst>
          </p:cNvPr>
          <p:cNvCxnSpPr/>
          <p:nvPr/>
        </p:nvCxnSpPr>
        <p:spPr>
          <a:xfrm flipV="1">
            <a:off x="1527464" y="4053405"/>
            <a:ext cx="0" cy="778368"/>
          </a:xfrm>
          <a:prstGeom prst="straightConnector1">
            <a:avLst/>
          </a:prstGeom>
          <a:ln w="508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C110E71-0151-DA04-AE58-64294C3D9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6063"/>
            <a:ext cx="2632492" cy="253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204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C2DBC-8B39-3F7E-B5E3-BD6A840A9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FB07-264A-8506-8C98-8632A6DF8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Load Shaping Cost Example HLH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CE7DB-D794-1481-3099-6BAA4BA93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>
                <a:latin typeface="Tw Cen MT"/>
              </a:rPr>
              <a:pPr/>
              <a:t>16</a:t>
            </a:fld>
            <a:endParaRPr lang="en-US">
              <a:latin typeface="Tw Cen MT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F6D49D8-95D4-707E-8588-B5F87D9EB9B9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60767624"/>
              </p:ext>
            </p:extLst>
          </p:nvPr>
        </p:nvGraphicFramePr>
        <p:xfrm>
          <a:off x="2730500" y="1516063"/>
          <a:ext cx="9461500" cy="450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1978724-6433-E422-3098-3B8963E07D79}"/>
              </a:ext>
            </a:extLst>
          </p:cNvPr>
          <p:cNvSpPr txBox="1"/>
          <p:nvPr/>
        </p:nvSpPr>
        <p:spPr>
          <a:xfrm>
            <a:off x="2632492" y="2113995"/>
            <a:ext cx="6515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6"/>
                </a:solidFill>
              </a:rPr>
              <a:t>Total HLH Load Shaping = $(575,147)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FB59C7-52F7-D7BD-7B34-25D97257E5D8}"/>
              </a:ext>
            </a:extLst>
          </p:cNvPr>
          <p:cNvSpPr txBox="1"/>
          <p:nvPr/>
        </p:nvSpPr>
        <p:spPr>
          <a:xfrm>
            <a:off x="196849" y="4819471"/>
            <a:ext cx="2378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6"/>
                </a:solidFill>
              </a:rPr>
              <a:t>BPA Load Shaping Rates by Month</a:t>
            </a:r>
          </a:p>
          <a:p>
            <a:r>
              <a:rPr lang="en-US">
                <a:solidFill>
                  <a:schemeClr val="accent6"/>
                </a:solidFill>
              </a:rPr>
              <a:t>~$40/MWh average</a:t>
            </a:r>
          </a:p>
          <a:p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51C6F5B-89A4-BD4A-F18E-49406DA25AC4}"/>
              </a:ext>
            </a:extLst>
          </p:cNvPr>
          <p:cNvCxnSpPr/>
          <p:nvPr/>
        </p:nvCxnSpPr>
        <p:spPr>
          <a:xfrm flipV="1">
            <a:off x="1527464" y="4053405"/>
            <a:ext cx="0" cy="778368"/>
          </a:xfrm>
          <a:prstGeom prst="straightConnector1">
            <a:avLst/>
          </a:prstGeom>
          <a:ln w="508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F34DFB9-7B48-98BA-C184-49C07ED74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6063"/>
            <a:ext cx="2632492" cy="25373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16786F-70D9-3667-B703-CBE99D9DA89D}"/>
              </a:ext>
            </a:extLst>
          </p:cNvPr>
          <p:cNvSpPr txBox="1"/>
          <p:nvPr/>
        </p:nvSpPr>
        <p:spPr>
          <a:xfrm>
            <a:off x="6096000" y="1041996"/>
            <a:ext cx="248177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Increase Load 5 </a:t>
            </a:r>
            <a:r>
              <a:rPr lang="en-US" err="1">
                <a:solidFill>
                  <a:schemeClr val="bg2"/>
                </a:solidFill>
              </a:rPr>
              <a:t>aMW</a:t>
            </a:r>
            <a:endParaRPr 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14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2E317-AAA6-50C0-6F24-9FD85CB97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210F2-5981-AD3F-0F11-52663C152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Load Shaping Cost Example HLH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C9ABD-1379-6614-B962-5D8D47434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>
                <a:latin typeface="Tw Cen MT"/>
              </a:rPr>
              <a:pPr/>
              <a:t>17</a:t>
            </a:fld>
            <a:endParaRPr lang="en-US">
              <a:latin typeface="Tw Cen MT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CAA7382-64BC-9D3D-CA51-03B665D8AED1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5282312"/>
              </p:ext>
            </p:extLst>
          </p:nvPr>
        </p:nvGraphicFramePr>
        <p:xfrm>
          <a:off x="2730500" y="1516063"/>
          <a:ext cx="9461500" cy="450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54ABDF1-3FE4-E9FE-C6F5-7826E9D815E8}"/>
              </a:ext>
            </a:extLst>
          </p:cNvPr>
          <p:cNvSpPr txBox="1"/>
          <p:nvPr/>
        </p:nvSpPr>
        <p:spPr>
          <a:xfrm>
            <a:off x="2632492" y="2113995"/>
            <a:ext cx="6515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6"/>
                </a:solidFill>
              </a:rPr>
              <a:t>Total HLH Load Shaping = $(2,608,987)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D9D667-BE5A-3A76-742D-1CE0C7F132E8}"/>
              </a:ext>
            </a:extLst>
          </p:cNvPr>
          <p:cNvSpPr txBox="1"/>
          <p:nvPr/>
        </p:nvSpPr>
        <p:spPr>
          <a:xfrm>
            <a:off x="196849" y="4819471"/>
            <a:ext cx="2378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6"/>
                </a:solidFill>
              </a:rPr>
              <a:t>BPA Load Shaping Rates by Month</a:t>
            </a:r>
          </a:p>
          <a:p>
            <a:r>
              <a:rPr lang="en-US">
                <a:solidFill>
                  <a:schemeClr val="accent6"/>
                </a:solidFill>
              </a:rPr>
              <a:t>~$40/MWh average</a:t>
            </a:r>
          </a:p>
          <a:p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E153088-BA16-7880-0CE1-7893B39F626C}"/>
              </a:ext>
            </a:extLst>
          </p:cNvPr>
          <p:cNvCxnSpPr/>
          <p:nvPr/>
        </p:nvCxnSpPr>
        <p:spPr>
          <a:xfrm flipV="1">
            <a:off x="1527464" y="4053405"/>
            <a:ext cx="0" cy="778368"/>
          </a:xfrm>
          <a:prstGeom prst="straightConnector1">
            <a:avLst/>
          </a:prstGeom>
          <a:ln w="508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74FDE31-DF6B-009D-EAC2-D2D0AB483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6063"/>
            <a:ext cx="2632492" cy="25373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D37101-7488-D51C-D2BB-69BF03740070}"/>
              </a:ext>
            </a:extLst>
          </p:cNvPr>
          <p:cNvSpPr txBox="1"/>
          <p:nvPr/>
        </p:nvSpPr>
        <p:spPr>
          <a:xfrm>
            <a:off x="6096000" y="1041996"/>
            <a:ext cx="257474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>
                <a:solidFill>
                  <a:schemeClr val="bg2"/>
                </a:solidFill>
              </a:rPr>
              <a:t>Decrease Load 5 </a:t>
            </a:r>
            <a:r>
              <a:rPr lang="en-US" err="1">
                <a:solidFill>
                  <a:schemeClr val="bg2"/>
                </a:solidFill>
              </a:rPr>
              <a:t>aMW</a:t>
            </a:r>
            <a:endParaRPr 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362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Avoided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18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58813" y="1516063"/>
            <a:ext cx="11533187" cy="4503737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/>
              <a:t>If BPA Tier 1 Composite &amp; Tier 2 are “take or pay”; and</a:t>
            </a:r>
          </a:p>
          <a:p>
            <a:pPr>
              <a:spcAft>
                <a:spcPts val="600"/>
              </a:spcAft>
            </a:pPr>
            <a:r>
              <a:rPr lang="en-US"/>
              <a:t>Benton PUD’s Tier 2 exposure is ZERO for BP-29,</a:t>
            </a:r>
          </a:p>
          <a:p>
            <a:pPr>
              <a:spcAft>
                <a:spcPts val="600"/>
              </a:spcAft>
            </a:pPr>
            <a:r>
              <a:rPr lang="en-US"/>
              <a:t>What is the avoided energy cost to Benton PUD from customer owned distributed generation?</a:t>
            </a:r>
          </a:p>
          <a:p>
            <a:pPr lvl="1">
              <a:spcAft>
                <a:spcPts val="600"/>
              </a:spcAft>
            </a:pPr>
            <a:r>
              <a:rPr lang="en-US" sz="2800"/>
              <a:t>BPA’s Load Shaping rate</a:t>
            </a:r>
          </a:p>
          <a:p>
            <a:pPr>
              <a:spcAft>
                <a:spcPts val="600"/>
              </a:spcAft>
            </a:pPr>
            <a:r>
              <a:rPr lang="en-US"/>
              <a:t>If Benton PUD had Tier 2 exposure for BP-29, what is the avoided energy cost?</a:t>
            </a:r>
          </a:p>
          <a:p>
            <a:pPr lvl="1">
              <a:spcAft>
                <a:spcPts val="600"/>
              </a:spcAft>
            </a:pPr>
            <a:r>
              <a:rPr lang="en-US" sz="2800"/>
              <a:t>Mostly BPA’s Tier 2 rate, with some Load Shaping</a:t>
            </a:r>
          </a:p>
          <a:p>
            <a:pPr marL="0" indent="0">
              <a:spcAft>
                <a:spcPts val="600"/>
              </a:spcAft>
              <a:buNone/>
            </a:pPr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14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C777D-6462-262A-CA6F-9616B1335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D40921-46BF-67D5-3998-41B270B6F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 Billing &amp; Avoided Cost Credit Development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7E9606-FD42-D1F8-85B1-58DE66993B8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07825" y="6575425"/>
            <a:ext cx="384175" cy="280988"/>
          </a:xfrm>
        </p:spPr>
        <p:txBody>
          <a:bodyPr/>
          <a:lstStyle/>
          <a:p>
            <a:fld id="{14A0D438-1743-42C4-8C31-D251F13359CC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1BBB27-2CA9-595B-E6AF-3E26E1001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75" b="4600"/>
          <a:stretch>
            <a:fillRect/>
          </a:stretch>
        </p:blipFill>
        <p:spPr>
          <a:xfrm>
            <a:off x="-6350" y="3222171"/>
            <a:ext cx="12192000" cy="363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4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C5CC5-B3E6-6ED2-4B94-0DAB2A41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8D289-7D13-9097-9F4A-A26735E72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Net Billing Would Work</a:t>
            </a:r>
            <a:endParaRPr lang="en-US"/>
          </a:p>
        </p:txBody>
      </p:sp>
      <p:pic>
        <p:nvPicPr>
          <p:cNvPr id="4" name="Picture 3" descr="net metering infographic">
            <a:extLst>
              <a:ext uri="{FF2B5EF4-FFF2-40B4-BE49-F238E27FC236}">
                <a16:creationId xmlns:a16="http://schemas.microsoft.com/office/drawing/2014/main" id="{21FF6B1F-1C24-50BC-665A-D93EAA253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454" y="1449477"/>
            <a:ext cx="7416786" cy="388059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71CBD07-DA92-360D-A69F-60A11BE5613B}"/>
              </a:ext>
            </a:extLst>
          </p:cNvPr>
          <p:cNvGrpSpPr/>
          <p:nvPr/>
        </p:nvGrpSpPr>
        <p:grpSpPr>
          <a:xfrm>
            <a:off x="597408" y="5463879"/>
            <a:ext cx="5285232" cy="1061801"/>
            <a:chOff x="594360" y="4370832"/>
            <a:chExt cx="5285232" cy="1207008"/>
          </a:xfrm>
        </p:grpSpPr>
        <p:sp>
          <p:nvSpPr>
            <p:cNvPr id="6" name="Shape 83">
              <a:extLst>
                <a:ext uri="{FF2B5EF4-FFF2-40B4-BE49-F238E27FC236}">
                  <a16:creationId xmlns:a16="http://schemas.microsoft.com/office/drawing/2014/main" id="{EFFB4C91-7ECF-E649-336C-80CF09AEFF51}"/>
                </a:ext>
              </a:extLst>
            </p:cNvPr>
            <p:cNvSpPr/>
            <p:nvPr/>
          </p:nvSpPr>
          <p:spPr>
            <a:xfrm>
              <a:off x="594360" y="4370832"/>
              <a:ext cx="5285232" cy="1207008"/>
            </a:xfrm>
            <a:prstGeom prst="roundRect">
              <a:avLst>
                <a:gd name="adj" fmla="val 4545"/>
              </a:avLst>
            </a:prstGeom>
            <a:solidFill>
              <a:schemeClr val="tx1"/>
            </a:solidFill>
            <a:ln w="13970">
              <a:solidFill>
                <a:srgbClr val="6C6C6C"/>
              </a:solidFill>
              <a:prstDash val="solid"/>
            </a:ln>
            <a:effectLst>
              <a:outerShdw blurRad="10160" dist="3175" dir="27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Shape 84">
              <a:extLst>
                <a:ext uri="{FF2B5EF4-FFF2-40B4-BE49-F238E27FC236}">
                  <a16:creationId xmlns:a16="http://schemas.microsoft.com/office/drawing/2014/main" id="{CDA89D7E-ACF3-0337-86A0-FA824E8A19DA}"/>
                </a:ext>
              </a:extLst>
            </p:cNvPr>
            <p:cNvSpPr/>
            <p:nvPr/>
          </p:nvSpPr>
          <p:spPr>
            <a:xfrm rot="10800000">
              <a:off x="822960" y="4809744"/>
              <a:ext cx="658368" cy="329184"/>
            </a:xfrm>
            <a:prstGeom prst="chevron">
              <a:avLst/>
            </a:prstGeom>
            <a:solidFill>
              <a:srgbClr val="89979F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85">
              <a:extLst>
                <a:ext uri="{FF2B5EF4-FFF2-40B4-BE49-F238E27FC236}">
                  <a16:creationId xmlns:a16="http://schemas.microsoft.com/office/drawing/2014/main" id="{679C09B9-FD50-DAB4-FD4C-B45B501FA509}"/>
                </a:ext>
              </a:extLst>
            </p:cNvPr>
            <p:cNvSpPr/>
            <p:nvPr/>
          </p:nvSpPr>
          <p:spPr>
            <a:xfrm>
              <a:off x="1691640" y="4479844"/>
              <a:ext cx="3703320" cy="2933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600" b="1" u="sng">
                  <a:solidFill>
                    <a:srgbClr val="6C6C6C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IMPORTS</a:t>
              </a:r>
              <a:r>
                <a:rPr lang="en-US" sz="1600">
                  <a:solidFill>
                    <a:srgbClr val="6C6C6C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from Benton PUD</a:t>
              </a:r>
              <a:endParaRPr lang="en-US" sz="1600">
                <a:solidFill>
                  <a:srgbClr val="6C6C6C"/>
                </a:solidFill>
              </a:endParaRPr>
            </a:p>
          </p:txBody>
        </p:sp>
        <p:sp>
          <p:nvSpPr>
            <p:cNvPr id="9" name="Text 86">
              <a:extLst>
                <a:ext uri="{FF2B5EF4-FFF2-40B4-BE49-F238E27FC236}">
                  <a16:creationId xmlns:a16="http://schemas.microsoft.com/office/drawing/2014/main" id="{E063CB7F-406E-31CC-0278-21620E4379D4}"/>
                </a:ext>
              </a:extLst>
            </p:cNvPr>
            <p:cNvSpPr/>
            <p:nvPr/>
          </p:nvSpPr>
          <p:spPr>
            <a:xfrm>
              <a:off x="1691640" y="4782312"/>
              <a:ext cx="4061460" cy="7955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Customer purchases all energy physically flowing from Benton PUD under the </a:t>
              </a:r>
              <a:r>
                <a:rPr lang="en-US" sz="1400" b="1" u="sng">
                  <a:solidFill>
                    <a:srgbClr val="6C6C6C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applicable retail rate schedule</a:t>
              </a:r>
              <a:r>
                <a:rPr lang="en-US" sz="1400">
                  <a:solidFill>
                    <a:srgbClr val="6C6C6C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</a:t>
              </a:r>
              <a:r>
                <a:rPr lang="en-US" sz="140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(e.g., Medium General Service).</a:t>
              </a:r>
              <a:endParaRPr lang="en-US" sz="1400">
                <a:solidFill>
                  <a:schemeClr val="accent6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A9FE8E-BFCB-C0EA-E672-7A34BE89DBFE}"/>
              </a:ext>
            </a:extLst>
          </p:cNvPr>
          <p:cNvGrpSpPr/>
          <p:nvPr/>
        </p:nvGrpSpPr>
        <p:grpSpPr>
          <a:xfrm>
            <a:off x="6236208" y="5463879"/>
            <a:ext cx="5358384" cy="1061801"/>
            <a:chOff x="6236208" y="4370832"/>
            <a:chExt cx="5358384" cy="1207008"/>
          </a:xfrm>
          <a:solidFill>
            <a:schemeClr val="tx1"/>
          </a:solidFill>
        </p:grpSpPr>
        <p:sp>
          <p:nvSpPr>
            <p:cNvPr id="11" name="Shape 87">
              <a:extLst>
                <a:ext uri="{FF2B5EF4-FFF2-40B4-BE49-F238E27FC236}">
                  <a16:creationId xmlns:a16="http://schemas.microsoft.com/office/drawing/2014/main" id="{FDACDEA9-8445-B54F-C329-82BB00254BCC}"/>
                </a:ext>
              </a:extLst>
            </p:cNvPr>
            <p:cNvSpPr/>
            <p:nvPr/>
          </p:nvSpPr>
          <p:spPr>
            <a:xfrm>
              <a:off x="6236208" y="4370832"/>
              <a:ext cx="5358384" cy="1207008"/>
            </a:xfrm>
            <a:prstGeom prst="roundRect">
              <a:avLst>
                <a:gd name="adj" fmla="val 4545"/>
              </a:avLst>
            </a:prstGeom>
            <a:grpFill/>
            <a:ln w="13970">
              <a:solidFill>
                <a:srgbClr val="002060"/>
              </a:solidFill>
              <a:prstDash val="solid"/>
            </a:ln>
            <a:effectLst>
              <a:outerShdw blurRad="10160" dist="3175" dir="27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Shape 88">
              <a:extLst>
                <a:ext uri="{FF2B5EF4-FFF2-40B4-BE49-F238E27FC236}">
                  <a16:creationId xmlns:a16="http://schemas.microsoft.com/office/drawing/2014/main" id="{6AA010A6-2E1A-4B64-E114-6FFEF588C7F6}"/>
                </a:ext>
              </a:extLst>
            </p:cNvPr>
            <p:cNvSpPr/>
            <p:nvPr/>
          </p:nvSpPr>
          <p:spPr>
            <a:xfrm>
              <a:off x="6492240" y="4812030"/>
              <a:ext cx="658368" cy="329184"/>
            </a:xfrm>
            <a:prstGeom prst="chevron">
              <a:avLst/>
            </a:prstGeom>
            <a:solidFill>
              <a:srgbClr val="4080FF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89">
              <a:extLst>
                <a:ext uri="{FF2B5EF4-FFF2-40B4-BE49-F238E27FC236}">
                  <a16:creationId xmlns:a16="http://schemas.microsoft.com/office/drawing/2014/main" id="{CA07DBA2-BF50-F2E8-B3A1-BC6CCBDB9574}"/>
                </a:ext>
              </a:extLst>
            </p:cNvPr>
            <p:cNvSpPr/>
            <p:nvPr/>
          </p:nvSpPr>
          <p:spPr>
            <a:xfrm>
              <a:off x="7333488" y="4516039"/>
              <a:ext cx="2877312" cy="21031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l">
                <a:buNone/>
              </a:pPr>
              <a:r>
                <a:rPr lang="en-US" sz="1600" b="1" u="sng">
                  <a:solidFill>
                    <a:srgbClr val="4080F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EXPORTS</a:t>
              </a:r>
              <a:r>
                <a:rPr lang="en-US" sz="1600">
                  <a:solidFill>
                    <a:srgbClr val="4080F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to Benton PUD</a:t>
              </a:r>
              <a:endParaRPr lang="en-US" sz="1600">
                <a:solidFill>
                  <a:srgbClr val="4080FF"/>
                </a:solidFill>
              </a:endParaRPr>
            </a:p>
          </p:txBody>
        </p:sp>
        <p:sp>
          <p:nvSpPr>
            <p:cNvPr id="14" name="Text 90">
              <a:extLst>
                <a:ext uri="{FF2B5EF4-FFF2-40B4-BE49-F238E27FC236}">
                  <a16:creationId xmlns:a16="http://schemas.microsoft.com/office/drawing/2014/main" id="{24A7FD0E-D651-4B33-3257-62D09061580C}"/>
                </a:ext>
              </a:extLst>
            </p:cNvPr>
            <p:cNvSpPr/>
            <p:nvPr/>
          </p:nvSpPr>
          <p:spPr>
            <a:xfrm>
              <a:off x="7333488" y="4760657"/>
              <a:ext cx="4017264" cy="79552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400">
                  <a:solidFill>
                    <a:schemeClr val="accent6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Excess generation receives a bill credit under a separately published, Commission-approved, </a:t>
              </a:r>
              <a:r>
                <a:rPr lang="en-US" sz="1400" b="1" u="sng">
                  <a:solidFill>
                    <a:srgbClr val="4080F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Net Billing rate</a:t>
              </a:r>
              <a:r>
                <a:rPr lang="en-US" sz="1400" b="1">
                  <a:solidFill>
                    <a:srgbClr val="4080FF"/>
                  </a:solidFill>
                  <a:latin typeface="Open Sans" pitchFamily="34" charset="0"/>
                  <a:ea typeface="Open Sans" pitchFamily="34" charset="-122"/>
                  <a:cs typeface="Open Sans" pitchFamily="34" charset="-120"/>
                </a:rPr>
                <a:t> schedule (e.g. avoided cost)</a:t>
              </a:r>
              <a:endParaRPr lang="en-US" sz="1400">
                <a:solidFill>
                  <a:srgbClr val="4080FF"/>
                </a:solidFill>
              </a:endParaRPr>
            </a:p>
          </p:txBody>
        </p:sp>
      </p:grpSp>
      <p:sp>
        <p:nvSpPr>
          <p:cNvPr id="15" name="Shape 91">
            <a:extLst>
              <a:ext uri="{FF2B5EF4-FFF2-40B4-BE49-F238E27FC236}">
                <a16:creationId xmlns:a16="http://schemas.microsoft.com/office/drawing/2014/main" id="{6F623F00-0335-5D1F-86D5-A37C2CA82AB4}"/>
              </a:ext>
            </a:extLst>
          </p:cNvPr>
          <p:cNvSpPr/>
          <p:nvPr/>
        </p:nvSpPr>
        <p:spPr>
          <a:xfrm>
            <a:off x="121350" y="1009843"/>
            <a:ext cx="11949301" cy="313528"/>
          </a:xfrm>
          <a:prstGeom prst="roundRect">
            <a:avLst>
              <a:gd name="adj" fmla="val 5455"/>
            </a:avLst>
          </a:prstGeom>
          <a:solidFill>
            <a:srgbClr val="011F34"/>
          </a:solidFill>
          <a:ln w="12700">
            <a:solidFill>
              <a:srgbClr val="011F34"/>
            </a:solidFill>
            <a:prstDash val="solid"/>
          </a:ln>
        </p:spPr>
        <p:txBody>
          <a:bodyPr anchor="ctr"/>
          <a:lstStyle/>
          <a:p>
            <a:r>
              <a:rPr lang="en-US" sz="1600" b="1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KEY POINT  |  Imported and exported energy are measured separately; only exports receive the avoided-cost credit</a:t>
            </a:r>
            <a:endParaRPr lang="en-US" sz="1600" u="sng"/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42DEDAA3-0E39-54F9-FB35-FD9C3B92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20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DCE7F2-FFBC-0B46-EC87-25B5DDCF4168}"/>
              </a:ext>
            </a:extLst>
          </p:cNvPr>
          <p:cNvGrpSpPr/>
          <p:nvPr/>
        </p:nvGrpSpPr>
        <p:grpSpPr>
          <a:xfrm>
            <a:off x="110302" y="2241248"/>
            <a:ext cx="2193225" cy="1975138"/>
            <a:chOff x="6236208" y="4370832"/>
            <a:chExt cx="4271964" cy="933420"/>
          </a:xfrm>
          <a:solidFill>
            <a:schemeClr val="tx1"/>
          </a:solidFill>
        </p:grpSpPr>
        <p:sp>
          <p:nvSpPr>
            <p:cNvPr id="21" name="Shape 87">
              <a:extLst>
                <a:ext uri="{FF2B5EF4-FFF2-40B4-BE49-F238E27FC236}">
                  <a16:creationId xmlns:a16="http://schemas.microsoft.com/office/drawing/2014/main" id="{6A09FD5E-1C93-21D7-46FA-F1149A4BAF72}"/>
                </a:ext>
              </a:extLst>
            </p:cNvPr>
            <p:cNvSpPr/>
            <p:nvPr/>
          </p:nvSpPr>
          <p:spPr>
            <a:xfrm>
              <a:off x="6236208" y="4370832"/>
              <a:ext cx="4271964" cy="933420"/>
            </a:xfrm>
            <a:prstGeom prst="roundRect">
              <a:avLst>
                <a:gd name="adj" fmla="val 4545"/>
              </a:avLst>
            </a:prstGeom>
            <a:grpFill/>
            <a:ln w="13970">
              <a:solidFill>
                <a:srgbClr val="002060"/>
              </a:solidFill>
              <a:prstDash val="solid"/>
            </a:ln>
            <a:effectLst>
              <a:outerShdw blurRad="10160" dist="3175" dir="27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r>
                <a:rPr lang="en-US" b="1">
                  <a:solidFill>
                    <a:srgbClr val="153D66"/>
                  </a:solidFill>
                </a:rPr>
                <a:t>3. Customer uses solar power</a:t>
              </a:r>
              <a:endParaRPr lang="en-US"/>
            </a:p>
          </p:txBody>
        </p:sp>
        <p:sp>
          <p:nvSpPr>
            <p:cNvPr id="24" name="Text 90">
              <a:extLst>
                <a:ext uri="{FF2B5EF4-FFF2-40B4-BE49-F238E27FC236}">
                  <a16:creationId xmlns:a16="http://schemas.microsoft.com/office/drawing/2014/main" id="{B9651DF8-2BA0-5C2F-4E9D-7A97559A7515}"/>
                </a:ext>
              </a:extLst>
            </p:cNvPr>
            <p:cNvSpPr/>
            <p:nvPr/>
          </p:nvSpPr>
          <p:spPr>
            <a:xfrm>
              <a:off x="6808614" y="4726265"/>
              <a:ext cx="3312676" cy="55097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sz="1400">
                  <a:solidFill>
                    <a:srgbClr val="263747"/>
                  </a:solidFill>
                </a:rPr>
                <a:t>Solar generation consumed on-site reduces energy purchased from </a:t>
              </a:r>
            </a:p>
            <a:p>
              <a:r>
                <a:rPr lang="en-US" sz="1400">
                  <a:solidFill>
                    <a:srgbClr val="263747"/>
                  </a:solidFill>
                </a:rPr>
                <a:t>Benton PUD.</a:t>
              </a:r>
              <a:endParaRPr lang="en-US" sz="1400">
                <a:solidFill>
                  <a:srgbClr val="4080FF"/>
                </a:solidFill>
              </a:endParaRPr>
            </a:p>
          </p:txBody>
        </p:sp>
      </p:grpSp>
      <p:sp>
        <p:nvSpPr>
          <p:cNvPr id="26" name="Text 5">
            <a:extLst>
              <a:ext uri="{FF2B5EF4-FFF2-40B4-BE49-F238E27FC236}">
                <a16:creationId xmlns:a16="http://schemas.microsoft.com/office/drawing/2014/main" id="{06BA4F89-DE1E-EE97-697E-8594151938C5}"/>
              </a:ext>
            </a:extLst>
          </p:cNvPr>
          <p:cNvSpPr/>
          <p:nvPr/>
        </p:nvSpPr>
        <p:spPr>
          <a:xfrm>
            <a:off x="304230" y="2116074"/>
            <a:ext cx="158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70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1FE6F03-836D-1F6C-1759-B52C2931EAB9}"/>
              </a:ext>
            </a:extLst>
          </p:cNvPr>
          <p:cNvSpPr/>
          <p:nvPr/>
        </p:nvSpPr>
        <p:spPr>
          <a:xfrm>
            <a:off x="5086350" y="2436113"/>
            <a:ext cx="1341013" cy="85001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8A90B71-B09E-7BA4-352D-CE14B5FEC3EF}"/>
              </a:ext>
            </a:extLst>
          </p:cNvPr>
          <p:cNvCxnSpPr>
            <a:cxnSpLocks/>
          </p:cNvCxnSpPr>
          <p:nvPr/>
        </p:nvCxnSpPr>
        <p:spPr>
          <a:xfrm flipH="1">
            <a:off x="2322577" y="2867025"/>
            <a:ext cx="2763773" cy="9525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Left Brace 29">
            <a:extLst>
              <a:ext uri="{FF2B5EF4-FFF2-40B4-BE49-F238E27FC236}">
                <a16:creationId xmlns:a16="http://schemas.microsoft.com/office/drawing/2014/main" id="{E96490C1-A2E1-FCC4-D716-80372498EBBD}"/>
              </a:ext>
            </a:extLst>
          </p:cNvPr>
          <p:cNvSpPr/>
          <p:nvPr/>
        </p:nvSpPr>
        <p:spPr>
          <a:xfrm rot="5400000">
            <a:off x="5938654" y="-74286"/>
            <a:ext cx="313529" cy="10998347"/>
          </a:xfrm>
          <a:prstGeom prst="leftBrace">
            <a:avLst>
              <a:gd name="adj1" fmla="val 16287"/>
              <a:gd name="adj2" fmla="val 30947"/>
            </a:avLst>
          </a:prstGeom>
          <a:ln w="3492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1F32D12-AF49-EC9A-4BF3-E7D69DDA6361}"/>
              </a:ext>
            </a:extLst>
          </p:cNvPr>
          <p:cNvSpPr/>
          <p:nvPr/>
        </p:nvSpPr>
        <p:spPr>
          <a:xfrm>
            <a:off x="6492240" y="2455164"/>
            <a:ext cx="3312000" cy="280299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8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0014-098A-B9E4-5DBC-45AE5A26B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39">
            <a:extLst>
              <a:ext uri="{FF2B5EF4-FFF2-40B4-BE49-F238E27FC236}">
                <a16:creationId xmlns:a16="http://schemas.microsoft.com/office/drawing/2014/main" id="{801E3939-5A43-3802-7983-B9E20FCB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Proposed Avoided-Cost Credit</a:t>
            </a:r>
            <a:endParaRPr lang="en-US" sz="4000"/>
          </a:p>
        </p:txBody>
      </p:sp>
      <p:sp>
        <p:nvSpPr>
          <p:cNvPr id="42" name="Slide Number Placeholder 2">
            <a:extLst>
              <a:ext uri="{FF2B5EF4-FFF2-40B4-BE49-F238E27FC236}">
                <a16:creationId xmlns:a16="http://schemas.microsoft.com/office/drawing/2014/main" id="{737BE7E1-7C0D-7233-2848-D985FF68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21</a:t>
            </a:fld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05A1C47-82DA-029B-50AC-663108C8C30C}"/>
              </a:ext>
            </a:extLst>
          </p:cNvPr>
          <p:cNvGrpSpPr/>
          <p:nvPr/>
        </p:nvGrpSpPr>
        <p:grpSpPr>
          <a:xfrm>
            <a:off x="238402" y="5429042"/>
            <a:ext cx="11715196" cy="937260"/>
            <a:chOff x="238402" y="5429042"/>
            <a:chExt cx="11715196" cy="93726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69E6D901-7CF5-EF8B-D0DA-0330BAA013A0}"/>
                </a:ext>
              </a:extLst>
            </p:cNvPr>
            <p:cNvSpPr/>
            <p:nvPr/>
          </p:nvSpPr>
          <p:spPr>
            <a:xfrm>
              <a:off x="238402" y="5429042"/>
              <a:ext cx="11715196" cy="937260"/>
            </a:xfrm>
            <a:prstGeom prst="roundRect">
              <a:avLst/>
            </a:prstGeom>
            <a:solidFill>
              <a:srgbClr val="54ADE4">
                <a:alpha val="78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DD0630-02FF-7A98-FFBB-533136406900}"/>
                </a:ext>
              </a:extLst>
            </p:cNvPr>
            <p:cNvSpPr txBox="1"/>
            <p:nvPr/>
          </p:nvSpPr>
          <p:spPr>
            <a:xfrm>
              <a:off x="3179977" y="5429042"/>
              <a:ext cx="583204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400" b="1">
                  <a:solidFill>
                    <a:srgbClr val="011F34"/>
                  </a:solidFill>
                </a:rPr>
                <a:t>4.0352¢ per kWh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29E1DCF-71BA-269E-536B-BEE051271D2E}"/>
              </a:ext>
            </a:extLst>
          </p:cNvPr>
          <p:cNvGrpSpPr/>
          <p:nvPr/>
        </p:nvGrpSpPr>
        <p:grpSpPr>
          <a:xfrm>
            <a:off x="117267" y="1071818"/>
            <a:ext cx="2757910" cy="3822662"/>
            <a:chOff x="117267" y="1071818"/>
            <a:chExt cx="2757910" cy="382266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33EB8E-AB48-6769-A4E4-3036ADD7E3E2}"/>
                </a:ext>
              </a:extLst>
            </p:cNvPr>
            <p:cNvSpPr txBox="1"/>
            <p:nvPr/>
          </p:nvSpPr>
          <p:spPr>
            <a:xfrm>
              <a:off x="452241" y="1090868"/>
              <a:ext cx="1705916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>
                  <a:solidFill>
                    <a:srgbClr val="011F34"/>
                  </a:solidFill>
                </a:rPr>
                <a:t>3.7166¢</a:t>
              </a:r>
            </a:p>
            <a:p>
              <a:pPr algn="ctr"/>
              <a:r>
                <a:rPr lang="en-US" sz="2000" b="1">
                  <a:solidFill>
                    <a:srgbClr val="011F34"/>
                  </a:solidFill>
                </a:rPr>
                <a:t>per kWh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94741AA-348C-406C-987C-E5D0A22FFE25}"/>
                </a:ext>
              </a:extLst>
            </p:cNvPr>
            <p:cNvGrpSpPr/>
            <p:nvPr/>
          </p:nvGrpSpPr>
          <p:grpSpPr>
            <a:xfrm>
              <a:off x="117267" y="1071818"/>
              <a:ext cx="2757910" cy="3822662"/>
              <a:chOff x="117267" y="1071818"/>
              <a:chExt cx="2757910" cy="3822662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231B7807-F66D-9C89-EB2A-CA4640F564F1}"/>
                  </a:ext>
                </a:extLst>
              </p:cNvPr>
              <p:cNvSpPr/>
              <p:nvPr/>
            </p:nvSpPr>
            <p:spPr>
              <a:xfrm>
                <a:off x="381273" y="1071818"/>
                <a:ext cx="1824509" cy="892552"/>
              </a:xfrm>
              <a:prstGeom prst="round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104F595-543A-74E5-7B8C-B2FB004AB906}"/>
                  </a:ext>
                </a:extLst>
              </p:cNvPr>
              <p:cNvGrpSpPr/>
              <p:nvPr/>
            </p:nvGrpSpPr>
            <p:grpSpPr>
              <a:xfrm>
                <a:off x="117267" y="1904612"/>
                <a:ext cx="2757910" cy="2989868"/>
                <a:chOff x="117267" y="1904612"/>
                <a:chExt cx="2757910" cy="2989868"/>
              </a:xfrm>
            </p:grpSpPr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86B82325-E105-3FD1-7250-AB48C250F42C}"/>
                    </a:ext>
                  </a:extLst>
                </p:cNvPr>
                <p:cNvSpPr txBox="1"/>
                <p:nvPr/>
              </p:nvSpPr>
              <p:spPr>
                <a:xfrm>
                  <a:off x="117267" y="4248149"/>
                  <a:ext cx="234551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>
                      <a:solidFill>
                        <a:schemeClr val="bg2"/>
                      </a:solidFill>
                    </a:rPr>
                    <a:t>Avoided BPA Energy</a:t>
                  </a:r>
                </a:p>
                <a:p>
                  <a:pPr algn="ctr"/>
                  <a:r>
                    <a:rPr lang="en-US">
                      <a:solidFill>
                        <a:schemeClr val="bg2"/>
                      </a:solidFill>
                    </a:rPr>
                    <a:t>Load Shaping Rates</a:t>
                  </a:r>
                </a:p>
              </p:txBody>
            </p:sp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E80180CE-F7D0-950F-1487-0E3AC5C956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35190" y="1904612"/>
                  <a:ext cx="2739987" cy="2085975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3CC5F96E-5831-9FAD-96FF-C30A1D4F8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0727" y="2719193"/>
            <a:ext cx="842658" cy="8001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F29DD4-E421-6756-72AB-B08EAD676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834" y="2719193"/>
            <a:ext cx="842658" cy="8001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316FAD2-7D73-352F-7FD7-90129508B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4146" y="2775525"/>
            <a:ext cx="1085850" cy="7239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18B2D0C-683A-E918-1D55-3FF83C428143}"/>
              </a:ext>
            </a:extLst>
          </p:cNvPr>
          <p:cNvGrpSpPr/>
          <p:nvPr/>
        </p:nvGrpSpPr>
        <p:grpSpPr>
          <a:xfrm>
            <a:off x="4143432" y="1085642"/>
            <a:ext cx="3238386" cy="4085838"/>
            <a:chOff x="4143432" y="1085642"/>
            <a:chExt cx="3238386" cy="408583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7E5494-7D92-DFDE-3295-6F8999F7FC0E}"/>
                </a:ext>
              </a:extLst>
            </p:cNvPr>
            <p:cNvSpPr txBox="1"/>
            <p:nvPr/>
          </p:nvSpPr>
          <p:spPr>
            <a:xfrm>
              <a:off x="4900144" y="1085642"/>
              <a:ext cx="1705915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>
                  <a:solidFill>
                    <a:srgbClr val="011F34"/>
                  </a:solidFill>
                </a:rPr>
                <a:t>0.1267¢</a:t>
              </a:r>
            </a:p>
            <a:p>
              <a:pPr algn="ctr"/>
              <a:r>
                <a:rPr lang="en-US" sz="2000" b="1">
                  <a:solidFill>
                    <a:srgbClr val="011F34"/>
                  </a:solidFill>
                </a:rPr>
                <a:t>per kWh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6D4FB49-A113-3535-A1F7-BE1C7773556B}"/>
                </a:ext>
              </a:extLst>
            </p:cNvPr>
            <p:cNvGrpSpPr/>
            <p:nvPr/>
          </p:nvGrpSpPr>
          <p:grpSpPr>
            <a:xfrm>
              <a:off x="4143432" y="1085642"/>
              <a:ext cx="3238386" cy="4085838"/>
              <a:chOff x="4143432" y="1085642"/>
              <a:chExt cx="3238386" cy="4085838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BB3302B2-B8AF-303E-ECB5-B7485756D0F8}"/>
                  </a:ext>
                </a:extLst>
              </p:cNvPr>
              <p:cNvGrpSpPr/>
              <p:nvPr/>
            </p:nvGrpSpPr>
            <p:grpSpPr>
              <a:xfrm>
                <a:off x="4143432" y="1880874"/>
                <a:ext cx="3238386" cy="3290606"/>
                <a:chOff x="4143432" y="1880874"/>
                <a:chExt cx="3238386" cy="3290606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3584770B-5E52-8DE0-BF3C-92E1220CB361}"/>
                    </a:ext>
                  </a:extLst>
                </p:cNvPr>
                <p:cNvSpPr txBox="1"/>
                <p:nvPr/>
              </p:nvSpPr>
              <p:spPr>
                <a:xfrm>
                  <a:off x="4143432" y="4248150"/>
                  <a:ext cx="3238386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>
                      <a:solidFill>
                        <a:schemeClr val="bg2"/>
                      </a:solidFill>
                    </a:rPr>
                    <a:t>Avoided Benton PUD </a:t>
                  </a:r>
                </a:p>
                <a:p>
                  <a:pPr algn="ctr"/>
                  <a:r>
                    <a:rPr lang="en-US">
                      <a:solidFill>
                        <a:schemeClr val="bg2"/>
                      </a:solidFill>
                    </a:rPr>
                    <a:t>Transmission &amp; Distribution </a:t>
                  </a:r>
                </a:p>
                <a:p>
                  <a:pPr algn="ctr"/>
                  <a:r>
                    <a:rPr lang="en-US">
                      <a:solidFill>
                        <a:schemeClr val="bg2"/>
                      </a:solidFill>
                    </a:rPr>
                    <a:t>Losses</a:t>
                  </a:r>
                </a:p>
              </p:txBody>
            </p:sp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98D1AF8D-D094-9C06-4DDF-B926F11568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94997" y="1880874"/>
                  <a:ext cx="2431225" cy="2133450"/>
                </a:xfrm>
                <a:prstGeom prst="rect">
                  <a:avLst/>
                </a:prstGeom>
              </p:spPr>
            </p:pic>
          </p:grp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5BFAC0C4-95E6-0CBD-15DF-7C7D7649F7B7}"/>
                  </a:ext>
                </a:extLst>
              </p:cNvPr>
              <p:cNvSpPr/>
              <p:nvPr/>
            </p:nvSpPr>
            <p:spPr>
              <a:xfrm>
                <a:off x="4800600" y="1085642"/>
                <a:ext cx="1824509" cy="892552"/>
              </a:xfrm>
              <a:prstGeom prst="round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53E0D82-39CD-FE6D-9E60-5A0C161F1418}"/>
              </a:ext>
            </a:extLst>
          </p:cNvPr>
          <p:cNvGrpSpPr/>
          <p:nvPr/>
        </p:nvGrpSpPr>
        <p:grpSpPr>
          <a:xfrm>
            <a:off x="8285294" y="1085642"/>
            <a:ext cx="3243196" cy="3808839"/>
            <a:chOff x="8285294" y="1085642"/>
            <a:chExt cx="3243196" cy="380883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6EB8E67-1507-9A01-0234-BA874B8349E9}"/>
                </a:ext>
              </a:extLst>
            </p:cNvPr>
            <p:cNvSpPr txBox="1"/>
            <p:nvPr/>
          </p:nvSpPr>
          <p:spPr>
            <a:xfrm>
              <a:off x="8963423" y="1085642"/>
              <a:ext cx="1705915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>
                  <a:solidFill>
                    <a:srgbClr val="011F34"/>
                  </a:solidFill>
                </a:rPr>
                <a:t>0.1919¢</a:t>
              </a:r>
            </a:p>
            <a:p>
              <a:pPr algn="ctr"/>
              <a:r>
                <a:rPr lang="en-US" sz="2000" b="1">
                  <a:solidFill>
                    <a:srgbClr val="011F34"/>
                  </a:solidFill>
                </a:rPr>
                <a:t>per kWh</a:t>
              </a:r>
              <a:endParaRPr lang="en-US" sz="3200" b="1">
                <a:solidFill>
                  <a:srgbClr val="011F34"/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CB6E3CF-61B6-FA30-C331-5512CC93C230}"/>
                </a:ext>
              </a:extLst>
            </p:cNvPr>
            <p:cNvGrpSpPr/>
            <p:nvPr/>
          </p:nvGrpSpPr>
          <p:grpSpPr>
            <a:xfrm>
              <a:off x="8285294" y="1097108"/>
              <a:ext cx="3243196" cy="3797373"/>
              <a:chOff x="8285294" y="1097108"/>
              <a:chExt cx="3243196" cy="3797373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D3D3A171-87CC-6F6D-840E-946844A1A854}"/>
                  </a:ext>
                </a:extLst>
              </p:cNvPr>
              <p:cNvGrpSpPr/>
              <p:nvPr/>
            </p:nvGrpSpPr>
            <p:grpSpPr>
              <a:xfrm>
                <a:off x="8285294" y="2004454"/>
                <a:ext cx="3243196" cy="2890027"/>
                <a:chOff x="8285294" y="2004454"/>
                <a:chExt cx="3243196" cy="2890027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9F41212E-911E-BB05-8087-204C610C7AA0}"/>
                    </a:ext>
                  </a:extLst>
                </p:cNvPr>
                <p:cNvSpPr txBox="1"/>
                <p:nvPr/>
              </p:nvSpPr>
              <p:spPr>
                <a:xfrm>
                  <a:off x="8285294" y="4248150"/>
                  <a:ext cx="324319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>
                      <a:solidFill>
                        <a:schemeClr val="bg2"/>
                      </a:solidFill>
                    </a:rPr>
                    <a:t>Avoided Renewable </a:t>
                  </a:r>
                </a:p>
                <a:p>
                  <a:pPr algn="ctr"/>
                  <a:r>
                    <a:rPr lang="en-US">
                      <a:solidFill>
                        <a:schemeClr val="bg2"/>
                      </a:solidFill>
                    </a:rPr>
                    <a:t>Energy Certificate Purchases</a:t>
                  </a:r>
                </a:p>
              </p:txBody>
            </p:sp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C4919BF2-44C1-59E6-2FDE-EBA5E5B7F5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784387" y="2004454"/>
                  <a:ext cx="2152607" cy="1986134"/>
                </a:xfrm>
                <a:prstGeom prst="rect">
                  <a:avLst/>
                </a:prstGeom>
              </p:spPr>
            </p:pic>
          </p:grp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C99D7ACB-4B76-8835-347D-1546F99F2FCD}"/>
                  </a:ext>
                </a:extLst>
              </p:cNvPr>
              <p:cNvSpPr/>
              <p:nvPr/>
            </p:nvSpPr>
            <p:spPr>
              <a:xfrm>
                <a:off x="8904127" y="1097108"/>
                <a:ext cx="1824509" cy="892552"/>
              </a:xfrm>
              <a:prstGeom prst="roundRect">
                <a:avLst/>
              </a:prstGeom>
              <a:noFill/>
              <a:ln w="381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884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EA994-057B-D4C4-8C35-CF5C9746C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7E28C79-60B4-E574-2C69-196F55D0E1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862" r="52429"/>
          <a:stretch>
            <a:fillRect/>
          </a:stretch>
        </p:blipFill>
        <p:spPr>
          <a:xfrm>
            <a:off x="4891771" y="2207896"/>
            <a:ext cx="6650825" cy="3022789"/>
          </a:xfrm>
          <a:custGeom>
            <a:avLst/>
            <a:gdLst>
              <a:gd name="csX0" fmla="*/ 0 w 5971032"/>
              <a:gd name="csY0" fmla="*/ 0 h 2636074"/>
              <a:gd name="csX1" fmla="*/ 5382567 w 5971032"/>
              <a:gd name="csY1" fmla="*/ 0 h 2636074"/>
              <a:gd name="csX2" fmla="*/ 5382567 w 5971032"/>
              <a:gd name="csY2" fmla="*/ 1405889 h 2636074"/>
              <a:gd name="csX3" fmla="*/ 5971032 w 5971032"/>
              <a:gd name="csY3" fmla="*/ 1405889 h 2636074"/>
              <a:gd name="csX4" fmla="*/ 5971032 w 5971032"/>
              <a:gd name="csY4" fmla="*/ 2636074 h 2636074"/>
              <a:gd name="csX5" fmla="*/ 0 w 5971032"/>
              <a:gd name="csY5" fmla="*/ 2636074 h 2636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971032" h="2636074">
                <a:moveTo>
                  <a:pt x="0" y="0"/>
                </a:moveTo>
                <a:lnTo>
                  <a:pt x="5382567" y="0"/>
                </a:lnTo>
                <a:lnTo>
                  <a:pt x="5382567" y="1405889"/>
                </a:lnTo>
                <a:lnTo>
                  <a:pt x="5971032" y="1405889"/>
                </a:lnTo>
                <a:lnTo>
                  <a:pt x="5971032" y="2636074"/>
                </a:lnTo>
                <a:lnTo>
                  <a:pt x="0" y="2636074"/>
                </a:lnTo>
                <a:close/>
              </a:path>
            </a:pathLst>
          </a:custGeom>
        </p:spPr>
      </p:pic>
      <p:sp>
        <p:nvSpPr>
          <p:cNvPr id="40" name="Title 39">
            <a:extLst>
              <a:ext uri="{FF2B5EF4-FFF2-40B4-BE49-F238E27FC236}">
                <a16:creationId xmlns:a16="http://schemas.microsoft.com/office/drawing/2014/main" id="{059BF192-69C5-4D33-6C3D-86ADF9EC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15" y="1"/>
            <a:ext cx="11515061" cy="937260"/>
          </a:xfrm>
        </p:spPr>
        <p:txBody>
          <a:bodyPr>
            <a:noAutofit/>
          </a:bodyPr>
          <a:lstStyle/>
          <a:p>
            <a:r>
              <a:rPr lang="en-US" sz="32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How Staff Developed the Avoided BPA Load Shaping Rate</a:t>
            </a:r>
            <a:endParaRPr lang="en-US" sz="3200"/>
          </a:p>
        </p:txBody>
      </p:sp>
      <p:sp>
        <p:nvSpPr>
          <p:cNvPr id="42" name="Slide Number Placeholder 2">
            <a:extLst>
              <a:ext uri="{FF2B5EF4-FFF2-40B4-BE49-F238E27FC236}">
                <a16:creationId xmlns:a16="http://schemas.microsoft.com/office/drawing/2014/main" id="{E6E4F105-E488-0F68-A682-EDFC3FC6A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22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46E67D-312E-7F9B-3C89-2782CAA585A1}"/>
              </a:ext>
            </a:extLst>
          </p:cNvPr>
          <p:cNvSpPr txBox="1"/>
          <p:nvPr/>
        </p:nvSpPr>
        <p:spPr>
          <a:xfrm>
            <a:off x="5324338" y="5337251"/>
            <a:ext cx="5713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2"/>
                </a:solidFill>
              </a:rPr>
              <a:t>Used NREL’s </a:t>
            </a:r>
            <a:r>
              <a:rPr lang="en-US" sz="1600" err="1">
                <a:solidFill>
                  <a:schemeClr val="bg2"/>
                </a:solidFill>
              </a:rPr>
              <a:t>PVWatts</a:t>
            </a:r>
            <a:r>
              <a:rPr lang="en-US" sz="1600">
                <a:solidFill>
                  <a:schemeClr val="bg2"/>
                </a:solidFill>
              </a:rPr>
              <a:t> calculator to develop an hourly solar production profile for our service territory and apply BPA’s hourly load shaping rates to calculate the avoided cost.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AC8DD3C-8564-E47E-ABE6-5BEACF11EA0B}"/>
              </a:ext>
            </a:extLst>
          </p:cNvPr>
          <p:cNvGrpSpPr/>
          <p:nvPr/>
        </p:nvGrpSpPr>
        <p:grpSpPr>
          <a:xfrm>
            <a:off x="6519864" y="1068946"/>
            <a:ext cx="3419476" cy="1378873"/>
            <a:chOff x="1651256" y="1550670"/>
            <a:chExt cx="3419476" cy="1378873"/>
          </a:xfrm>
        </p:grpSpPr>
        <p:sp>
          <p:nvSpPr>
            <p:cNvPr id="28" name="Shape 2">
              <a:extLst>
                <a:ext uri="{FF2B5EF4-FFF2-40B4-BE49-F238E27FC236}">
                  <a16:creationId xmlns:a16="http://schemas.microsoft.com/office/drawing/2014/main" id="{A8BABC3D-C726-D58C-AEC0-3FE1EB65B790}"/>
                </a:ext>
              </a:extLst>
            </p:cNvPr>
            <p:cNvSpPr/>
            <p:nvPr/>
          </p:nvSpPr>
          <p:spPr>
            <a:xfrm>
              <a:off x="1651256" y="1550670"/>
              <a:ext cx="3419476" cy="1235913"/>
            </a:xfrm>
            <a:prstGeom prst="roundRect">
              <a:avLst>
                <a:gd name="adj" fmla="val 10323"/>
              </a:avLst>
            </a:prstGeom>
            <a:solidFill>
              <a:srgbClr val="E2F1FA"/>
            </a:solidFill>
            <a:ln w="31750">
              <a:solidFill>
                <a:schemeClr val="accent1">
                  <a:shade val="15000"/>
                </a:scheme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 5">
              <a:extLst>
                <a:ext uri="{FF2B5EF4-FFF2-40B4-BE49-F238E27FC236}">
                  <a16:creationId xmlns:a16="http://schemas.microsoft.com/office/drawing/2014/main" id="{7D7D83DF-69DF-B68D-5921-07AD98A44762}"/>
                </a:ext>
              </a:extLst>
            </p:cNvPr>
            <p:cNvSpPr/>
            <p:nvPr/>
          </p:nvSpPr>
          <p:spPr>
            <a:xfrm>
              <a:off x="2508507" y="1704212"/>
              <a:ext cx="1702468" cy="3291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>
                  <a:solidFill>
                    <a:srgbClr val="00283E"/>
                  </a:solidFill>
                </a:rPr>
                <a:t>Method</a:t>
              </a:r>
              <a:endParaRPr lang="en-US" sz="2800"/>
            </a:p>
          </p:txBody>
        </p:sp>
        <p:sp>
          <p:nvSpPr>
            <p:cNvPr id="30" name="Text 6">
              <a:extLst>
                <a:ext uri="{FF2B5EF4-FFF2-40B4-BE49-F238E27FC236}">
                  <a16:creationId xmlns:a16="http://schemas.microsoft.com/office/drawing/2014/main" id="{15E3C03B-CA56-C13F-F1B8-97D14024B2AC}"/>
                </a:ext>
              </a:extLst>
            </p:cNvPr>
            <p:cNvSpPr/>
            <p:nvPr/>
          </p:nvSpPr>
          <p:spPr>
            <a:xfrm>
              <a:off x="1950611" y="2216311"/>
              <a:ext cx="2818259" cy="7132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1550">
                  <a:solidFill>
                    <a:srgbClr val="15384B"/>
                  </a:solidFill>
                </a:rPr>
                <a:t>NREL Solar Production Profile</a:t>
              </a:r>
            </a:p>
            <a:p>
              <a:pPr marL="0" indent="0" algn="ctr">
                <a:buNone/>
              </a:pPr>
              <a:r>
                <a:rPr lang="en-US" sz="1550">
                  <a:solidFill>
                    <a:srgbClr val="15384B"/>
                  </a:solidFill>
                </a:rPr>
                <a:t>(Kennewick, WA)</a:t>
              </a:r>
              <a:endParaRPr lang="en-US" sz="15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97B8809-94F6-0171-D93D-A641A85C34AD}"/>
              </a:ext>
            </a:extLst>
          </p:cNvPr>
          <p:cNvGrpSpPr/>
          <p:nvPr/>
        </p:nvGrpSpPr>
        <p:grpSpPr>
          <a:xfrm>
            <a:off x="372699" y="1371600"/>
            <a:ext cx="3608751" cy="4667250"/>
            <a:chOff x="372699" y="1371600"/>
            <a:chExt cx="3608751" cy="466725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ACFE4D0-B2AC-87E4-CE9F-26A87DD191DE}"/>
                </a:ext>
              </a:extLst>
            </p:cNvPr>
            <p:cNvGrpSpPr/>
            <p:nvPr/>
          </p:nvGrpSpPr>
          <p:grpSpPr>
            <a:xfrm>
              <a:off x="372699" y="1371600"/>
              <a:ext cx="3608751" cy="4667250"/>
              <a:chOff x="372699" y="1371600"/>
              <a:chExt cx="3608751" cy="4667250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CDA68847-E3DD-70C1-3C39-DBB1C5F4A0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2625" y="1551672"/>
                <a:ext cx="2669939" cy="2035086"/>
              </a:xfrm>
              <a:prstGeom prst="rect">
                <a:avLst/>
              </a:prstGeom>
            </p:spPr>
          </p:pic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43A30F19-6760-642C-CAFA-A075F15D8A38}"/>
                  </a:ext>
                </a:extLst>
              </p:cNvPr>
              <p:cNvSpPr/>
              <p:nvPr/>
            </p:nvSpPr>
            <p:spPr>
              <a:xfrm>
                <a:off x="372699" y="1371600"/>
                <a:ext cx="3608751" cy="4667250"/>
              </a:xfrm>
              <a:prstGeom prst="roundRect">
                <a:avLst/>
              </a:prstGeom>
              <a:noFill/>
              <a:ln w="50800">
                <a:solidFill>
                  <a:srgbClr val="D5B23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DDF8B5C-B6C9-81BE-1FEF-7012F9AF3899}"/>
                  </a:ext>
                </a:extLst>
              </p:cNvPr>
              <p:cNvGrpSpPr/>
              <p:nvPr/>
            </p:nvGrpSpPr>
            <p:grpSpPr>
              <a:xfrm>
                <a:off x="1247775" y="3929688"/>
                <a:ext cx="1824509" cy="911602"/>
                <a:chOff x="1247775" y="3929688"/>
                <a:chExt cx="1824509" cy="911602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E1A1DAB-495C-157C-EB01-382BF675208E}"/>
                    </a:ext>
                  </a:extLst>
                </p:cNvPr>
                <p:cNvSpPr txBox="1"/>
                <p:nvPr/>
              </p:nvSpPr>
              <p:spPr>
                <a:xfrm>
                  <a:off x="1347318" y="3948738"/>
                  <a:ext cx="1705916" cy="8925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b="1">
                      <a:solidFill>
                        <a:srgbClr val="011F34"/>
                      </a:solidFill>
                    </a:rPr>
                    <a:t>3.7166¢</a:t>
                  </a:r>
                </a:p>
                <a:p>
                  <a:pPr algn="ctr"/>
                  <a:r>
                    <a:rPr lang="en-US" sz="2000" b="1">
                      <a:solidFill>
                        <a:srgbClr val="011F34"/>
                      </a:solidFill>
                    </a:rPr>
                    <a:t>per kWh</a:t>
                  </a:r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94DEBCBA-DE74-7DFB-8BBA-F671452D60CE}"/>
                    </a:ext>
                  </a:extLst>
                </p:cNvPr>
                <p:cNvSpPr/>
                <p:nvPr/>
              </p:nvSpPr>
              <p:spPr>
                <a:xfrm>
                  <a:off x="1247775" y="3929688"/>
                  <a:ext cx="1824509" cy="892552"/>
                </a:xfrm>
                <a:prstGeom prst="round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151D8C0-6321-CC19-C0B9-D7CD37D5F3CF}"/>
                </a:ext>
              </a:extLst>
            </p:cNvPr>
            <p:cNvSpPr txBox="1"/>
            <p:nvPr/>
          </p:nvSpPr>
          <p:spPr>
            <a:xfrm>
              <a:off x="1027519" y="5128058"/>
              <a:ext cx="23455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Avoided BPA Energy</a:t>
              </a:r>
            </a:p>
            <a:p>
              <a:pPr algn="ctr"/>
              <a:r>
                <a:rPr lang="en-US">
                  <a:solidFill>
                    <a:schemeClr val="bg2"/>
                  </a:solidFill>
                </a:rPr>
                <a:t>Load Shaping Rates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113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D90F0-A4A3-DF1E-7B6E-B4ED0208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2">
            <a:extLst>
              <a:ext uri="{FF2B5EF4-FFF2-40B4-BE49-F238E27FC236}">
                <a16:creationId xmlns:a16="http://schemas.microsoft.com/office/drawing/2014/main" id="{FB80C4FA-4D8D-8600-B111-A0E3DDDA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876EAF-F01F-3848-B6A7-6142A2FB55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1" t="40343" r="50078" b="9741"/>
          <a:stretch>
            <a:fillRect/>
          </a:stretch>
        </p:blipFill>
        <p:spPr>
          <a:xfrm>
            <a:off x="4769648" y="2903285"/>
            <a:ext cx="6996104" cy="3596932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764FBD1-294E-7B5C-DD1B-361C41697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972800" cy="937260"/>
          </a:xfrm>
        </p:spPr>
        <p:txBody>
          <a:bodyPr>
            <a:noAutofit/>
          </a:bodyPr>
          <a:lstStyle/>
          <a:p>
            <a:r>
              <a:rPr lang="en-US" sz="32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How Staff Developed the Benton PUD </a:t>
            </a:r>
            <a:r>
              <a:rPr lang="en-US" sz="3200" err="1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T&amp;D</a:t>
            </a:r>
            <a:r>
              <a:rPr lang="en-US" sz="32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 Loss Rate</a:t>
            </a:r>
            <a:endParaRPr lang="en-US" sz="32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11B0F31-7B1B-BD1A-39E1-651664AF928F}"/>
              </a:ext>
            </a:extLst>
          </p:cNvPr>
          <p:cNvGrpSpPr/>
          <p:nvPr/>
        </p:nvGrpSpPr>
        <p:grpSpPr>
          <a:xfrm>
            <a:off x="6095999" y="1191008"/>
            <a:ext cx="5448301" cy="1855152"/>
            <a:chOff x="1651256" y="1550670"/>
            <a:chExt cx="3419476" cy="1378873"/>
          </a:xfrm>
        </p:grpSpPr>
        <p:sp>
          <p:nvSpPr>
            <p:cNvPr id="14" name="Shape 2">
              <a:extLst>
                <a:ext uri="{FF2B5EF4-FFF2-40B4-BE49-F238E27FC236}">
                  <a16:creationId xmlns:a16="http://schemas.microsoft.com/office/drawing/2014/main" id="{1D10637E-267D-62AF-A987-C3FB1C8244B2}"/>
                </a:ext>
              </a:extLst>
            </p:cNvPr>
            <p:cNvSpPr/>
            <p:nvPr/>
          </p:nvSpPr>
          <p:spPr>
            <a:xfrm>
              <a:off x="1651256" y="1550670"/>
              <a:ext cx="3419476" cy="1068737"/>
            </a:xfrm>
            <a:prstGeom prst="roundRect">
              <a:avLst>
                <a:gd name="adj" fmla="val 10323"/>
              </a:avLst>
            </a:prstGeom>
            <a:solidFill>
              <a:srgbClr val="E2F1FA"/>
            </a:solidFill>
            <a:ln w="31750">
              <a:solidFill>
                <a:schemeClr val="accent1">
                  <a:shade val="15000"/>
                </a:schemeClr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6">
              <a:extLst>
                <a:ext uri="{FF2B5EF4-FFF2-40B4-BE49-F238E27FC236}">
                  <a16:creationId xmlns:a16="http://schemas.microsoft.com/office/drawing/2014/main" id="{158D4235-006B-6FC9-9F74-7406EA491542}"/>
                </a:ext>
              </a:extLst>
            </p:cNvPr>
            <p:cNvSpPr/>
            <p:nvPr/>
          </p:nvSpPr>
          <p:spPr>
            <a:xfrm>
              <a:off x="1741759" y="1593482"/>
              <a:ext cx="3328973" cy="13360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2000" b="1">
                  <a:solidFill>
                    <a:srgbClr val="15384B"/>
                  </a:solidFill>
                </a:rPr>
                <a:t>Line losses</a:t>
              </a:r>
              <a:r>
                <a:rPr lang="en-US" sz="2000">
                  <a:solidFill>
                    <a:srgbClr val="15384B"/>
                  </a:solidFill>
                </a:rPr>
                <a:t> are the electricity lost as it travels through Benton PUD’s transmission and distribution system before reaching the customer.</a:t>
              </a:r>
              <a:endParaRPr lang="en-US" sz="20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B7E8185-199B-9B87-9CAD-D6958AD6C8A7}"/>
              </a:ext>
            </a:extLst>
          </p:cNvPr>
          <p:cNvGrpSpPr/>
          <p:nvPr/>
        </p:nvGrpSpPr>
        <p:grpSpPr>
          <a:xfrm>
            <a:off x="372699" y="1191008"/>
            <a:ext cx="3608751" cy="4847842"/>
            <a:chOff x="372699" y="1191008"/>
            <a:chExt cx="3608751" cy="484784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9CCA2E6-4BD2-3C62-FA02-234641C0FE0E}"/>
                </a:ext>
              </a:extLst>
            </p:cNvPr>
            <p:cNvGrpSpPr/>
            <p:nvPr/>
          </p:nvGrpSpPr>
          <p:grpSpPr>
            <a:xfrm>
              <a:off x="372699" y="1191008"/>
              <a:ext cx="3608751" cy="4847842"/>
              <a:chOff x="372699" y="1191008"/>
              <a:chExt cx="3608751" cy="484784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5788A50A-129D-163E-E38A-006DEB0B0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7700" y="1191008"/>
                <a:ext cx="3033804" cy="2662225"/>
              </a:xfrm>
              <a:prstGeom prst="rect">
                <a:avLst/>
              </a:prstGeom>
            </p:spPr>
          </p:pic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C35A166-D31A-2249-84FF-3D201EF5B0E6}"/>
                  </a:ext>
                </a:extLst>
              </p:cNvPr>
              <p:cNvGrpSpPr/>
              <p:nvPr/>
            </p:nvGrpSpPr>
            <p:grpSpPr>
              <a:xfrm>
                <a:off x="1247775" y="4043988"/>
                <a:ext cx="1824509" cy="892552"/>
                <a:chOff x="1247775" y="4043988"/>
                <a:chExt cx="1824509" cy="892552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17E5098-B083-B5E4-DE88-6C7E0D8B6AFD}"/>
                    </a:ext>
                  </a:extLst>
                </p:cNvPr>
                <p:cNvSpPr txBox="1"/>
                <p:nvPr/>
              </p:nvSpPr>
              <p:spPr>
                <a:xfrm>
                  <a:off x="1347319" y="4043988"/>
                  <a:ext cx="1705915" cy="8925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b="1">
                      <a:solidFill>
                        <a:srgbClr val="011F34"/>
                      </a:solidFill>
                    </a:rPr>
                    <a:t>0.1267¢</a:t>
                  </a:r>
                </a:p>
                <a:p>
                  <a:pPr algn="ctr"/>
                  <a:r>
                    <a:rPr lang="en-US" sz="2000" b="1">
                      <a:solidFill>
                        <a:srgbClr val="011F34"/>
                      </a:solidFill>
                    </a:rPr>
                    <a:t>per kWh</a:t>
                  </a:r>
                </a:p>
              </p:txBody>
            </p:sp>
            <p:sp>
              <p:nvSpPr>
                <p:cNvPr id="10" name="Rectangle: Rounded Corners 9">
                  <a:extLst>
                    <a:ext uri="{FF2B5EF4-FFF2-40B4-BE49-F238E27FC236}">
                      <a16:creationId xmlns:a16="http://schemas.microsoft.com/office/drawing/2014/main" id="{8EFB5863-7E05-7D50-3D29-E118D8888FF9}"/>
                    </a:ext>
                  </a:extLst>
                </p:cNvPr>
                <p:cNvSpPr/>
                <p:nvPr/>
              </p:nvSpPr>
              <p:spPr>
                <a:xfrm>
                  <a:off x="1247775" y="4043988"/>
                  <a:ext cx="1824509" cy="892552"/>
                </a:xfrm>
                <a:prstGeom prst="round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B31885A3-FBE1-6F49-EB5D-78C634A8F27E}"/>
                  </a:ext>
                </a:extLst>
              </p:cNvPr>
              <p:cNvSpPr/>
              <p:nvPr/>
            </p:nvSpPr>
            <p:spPr>
              <a:xfrm>
                <a:off x="372699" y="1371600"/>
                <a:ext cx="3608751" cy="4667250"/>
              </a:xfrm>
              <a:prstGeom prst="roundRect">
                <a:avLst/>
              </a:prstGeom>
              <a:noFill/>
              <a:ln w="50800">
                <a:solidFill>
                  <a:srgbClr val="D5B23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518644-D3D3-F081-8431-85D88163A883}"/>
                </a:ext>
              </a:extLst>
            </p:cNvPr>
            <p:cNvSpPr txBox="1"/>
            <p:nvPr/>
          </p:nvSpPr>
          <p:spPr>
            <a:xfrm>
              <a:off x="931382" y="5116517"/>
              <a:ext cx="24913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Avoided Benton PUD </a:t>
              </a:r>
            </a:p>
            <a:p>
              <a:pPr algn="ctr"/>
              <a:r>
                <a:rPr lang="en-US">
                  <a:solidFill>
                    <a:schemeClr val="bg2"/>
                  </a:solidFill>
                </a:rPr>
                <a:t>T &amp; D Losses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23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A8149-1B79-D702-BDA5-73ED50741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2">
            <a:extLst>
              <a:ext uri="{FF2B5EF4-FFF2-40B4-BE49-F238E27FC236}">
                <a16:creationId xmlns:a16="http://schemas.microsoft.com/office/drawing/2014/main" id="{57161EDA-5BDD-3C25-DC49-79F7AD6C4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24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992E9D6-D7D2-A355-3F67-B83FCCC43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831454" cy="937260"/>
          </a:xfrm>
        </p:spPr>
        <p:txBody>
          <a:bodyPr>
            <a:noAutofit/>
          </a:bodyPr>
          <a:lstStyle/>
          <a:p>
            <a:r>
              <a:rPr lang="en-US" sz="32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How Staff Developed the Avoided REC Purchase Rate</a:t>
            </a:r>
            <a:endParaRPr lang="en-US" sz="3200"/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E006CC45-C9C3-3120-65E8-74902BE66C61}"/>
              </a:ext>
            </a:extLst>
          </p:cNvPr>
          <p:cNvGrpSpPr/>
          <p:nvPr/>
        </p:nvGrpSpPr>
        <p:grpSpPr>
          <a:xfrm>
            <a:off x="5373624" y="996696"/>
            <a:ext cx="5770626" cy="1316736"/>
            <a:chOff x="5373624" y="996696"/>
            <a:chExt cx="5770626" cy="1316736"/>
          </a:xfrm>
        </p:grpSpPr>
        <p:sp>
          <p:nvSpPr>
            <p:cNvPr id="3" name="Shape 62">
              <a:extLst>
                <a:ext uri="{FF2B5EF4-FFF2-40B4-BE49-F238E27FC236}">
                  <a16:creationId xmlns:a16="http://schemas.microsoft.com/office/drawing/2014/main" id="{AA3DF47E-DE66-1BFE-8DBD-7ACA5B4C1DDC}"/>
                </a:ext>
              </a:extLst>
            </p:cNvPr>
            <p:cNvSpPr/>
            <p:nvPr/>
          </p:nvSpPr>
          <p:spPr>
            <a:xfrm>
              <a:off x="5565648" y="996696"/>
              <a:ext cx="5578602" cy="1316736"/>
            </a:xfrm>
            <a:prstGeom prst="roundRect">
              <a:avLst>
                <a:gd name="adj" fmla="val 9639"/>
              </a:avLst>
            </a:prstGeom>
            <a:solidFill>
              <a:srgbClr val="E5F3FB"/>
            </a:solidFill>
            <a:ln w="12700">
              <a:solidFill>
                <a:srgbClr val="E5F3FB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63">
              <a:extLst>
                <a:ext uri="{FF2B5EF4-FFF2-40B4-BE49-F238E27FC236}">
                  <a16:creationId xmlns:a16="http://schemas.microsoft.com/office/drawing/2014/main" id="{FD51CBD7-3347-52E3-7E5A-BB4DE78E306C}"/>
                </a:ext>
              </a:extLst>
            </p:cNvPr>
            <p:cNvSpPr/>
            <p:nvPr/>
          </p:nvSpPr>
          <p:spPr>
            <a:xfrm>
              <a:off x="5373624" y="1088136"/>
              <a:ext cx="429768" cy="429768"/>
            </a:xfrm>
            <a:prstGeom prst="ellipse">
              <a:avLst/>
            </a:prstGeom>
            <a:solidFill>
              <a:srgbClr val="0879B9"/>
            </a:solidFill>
            <a:ln w="12700">
              <a:solidFill>
                <a:srgbClr val="0879B9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64">
              <a:extLst>
                <a:ext uri="{FF2B5EF4-FFF2-40B4-BE49-F238E27FC236}">
                  <a16:creationId xmlns:a16="http://schemas.microsoft.com/office/drawing/2014/main" id="{D159A517-801E-9F9D-6917-438CFE7307CB}"/>
                </a:ext>
              </a:extLst>
            </p:cNvPr>
            <p:cNvSpPr/>
            <p:nvPr/>
          </p:nvSpPr>
          <p:spPr>
            <a:xfrm>
              <a:off x="5437632" y="1133856"/>
              <a:ext cx="301752" cy="2834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50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</a:t>
              </a:r>
              <a:endParaRPr lang="en-US" sz="1500"/>
            </a:p>
          </p:txBody>
        </p:sp>
        <p:sp>
          <p:nvSpPr>
            <p:cNvPr id="12" name="Text 65">
              <a:extLst>
                <a:ext uri="{FF2B5EF4-FFF2-40B4-BE49-F238E27FC236}">
                  <a16:creationId xmlns:a16="http://schemas.microsoft.com/office/drawing/2014/main" id="{F5F12A83-CCF2-61F7-00CD-5112D8CF620A}"/>
                </a:ext>
              </a:extLst>
            </p:cNvPr>
            <p:cNvSpPr/>
            <p:nvPr/>
          </p:nvSpPr>
          <p:spPr>
            <a:xfrm>
              <a:off x="5931408" y="1115568"/>
              <a:ext cx="448056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2000" b="1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Select REC Contract</a:t>
              </a:r>
              <a:endParaRPr lang="en-US" sz="2000"/>
            </a:p>
          </p:txBody>
        </p:sp>
        <p:sp>
          <p:nvSpPr>
            <p:cNvPr id="16" name="Text 66">
              <a:extLst>
                <a:ext uri="{FF2B5EF4-FFF2-40B4-BE49-F238E27FC236}">
                  <a16:creationId xmlns:a16="http://schemas.microsoft.com/office/drawing/2014/main" id="{EF71786B-80DA-D90D-BDFA-4A405BC0EEC6}"/>
                </a:ext>
              </a:extLst>
            </p:cNvPr>
            <p:cNvSpPr/>
            <p:nvPr/>
          </p:nvSpPr>
          <p:spPr>
            <a:xfrm>
              <a:off x="5931408" y="1472184"/>
              <a:ext cx="3323844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>
                  <a:solidFill>
                    <a:srgbClr val="36536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Use the most recent contract reflecting the current REC market (3 Degrees – 2026).</a:t>
              </a:r>
              <a:endParaRPr lang="en-US" sz="1400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199E1292-EC71-4515-2C4D-9D52D21CFF61}"/>
                </a:ext>
              </a:extLst>
            </p:cNvPr>
            <p:cNvGrpSpPr/>
            <p:nvPr/>
          </p:nvGrpSpPr>
          <p:grpSpPr>
            <a:xfrm>
              <a:off x="9355836" y="1567815"/>
              <a:ext cx="1143000" cy="594360"/>
              <a:chOff x="9543288" y="1691640"/>
              <a:chExt cx="1143000" cy="594360"/>
            </a:xfrm>
          </p:grpSpPr>
          <p:sp>
            <p:nvSpPr>
              <p:cNvPr id="20" name="Shape 67">
                <a:extLst>
                  <a:ext uri="{FF2B5EF4-FFF2-40B4-BE49-F238E27FC236}">
                    <a16:creationId xmlns:a16="http://schemas.microsoft.com/office/drawing/2014/main" id="{1ACD9E43-7598-4DB1-D2E3-333E50C4CED4}"/>
                  </a:ext>
                </a:extLst>
              </p:cNvPr>
              <p:cNvSpPr/>
              <p:nvPr/>
            </p:nvSpPr>
            <p:spPr>
              <a:xfrm>
                <a:off x="9543288" y="1691640"/>
                <a:ext cx="1143000" cy="594360"/>
              </a:xfrm>
              <a:prstGeom prst="roundRect">
                <a:avLst>
                  <a:gd name="adj" fmla="val 24615"/>
                </a:avLst>
              </a:prstGeom>
              <a:solidFill>
                <a:srgbClr val="D7EBF8"/>
              </a:solidFill>
              <a:ln w="12700">
                <a:solidFill>
                  <a:srgbClr val="D7EBF8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 68">
                <a:extLst>
                  <a:ext uri="{FF2B5EF4-FFF2-40B4-BE49-F238E27FC236}">
                    <a16:creationId xmlns:a16="http://schemas.microsoft.com/office/drawing/2014/main" id="{ED54C383-3465-6C3B-1139-13A99932A159}"/>
                  </a:ext>
                </a:extLst>
              </p:cNvPr>
              <p:cNvSpPr/>
              <p:nvPr/>
            </p:nvSpPr>
            <p:spPr>
              <a:xfrm>
                <a:off x="9653016" y="1755648"/>
                <a:ext cx="932688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en-US" sz="1900" b="1">
                    <a:solidFill>
                      <a:srgbClr val="082B45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$12.79</a:t>
                </a:r>
                <a:endParaRPr lang="en-US" sz="1900"/>
              </a:p>
            </p:txBody>
          </p:sp>
          <p:sp>
            <p:nvSpPr>
              <p:cNvPr id="28" name="Text 69">
                <a:extLst>
                  <a:ext uri="{FF2B5EF4-FFF2-40B4-BE49-F238E27FC236}">
                    <a16:creationId xmlns:a16="http://schemas.microsoft.com/office/drawing/2014/main" id="{D7E2A5E1-0C79-8739-8683-AC509F23D840}"/>
                  </a:ext>
                </a:extLst>
              </p:cNvPr>
              <p:cNvSpPr/>
              <p:nvPr/>
            </p:nvSpPr>
            <p:spPr>
              <a:xfrm>
                <a:off x="9653016" y="2020824"/>
                <a:ext cx="932688" cy="1828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000">
                    <a:solidFill>
                      <a:srgbClr val="082B45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per REC</a:t>
                </a:r>
                <a:endParaRPr lang="en-US" sz="1000"/>
              </a:p>
            </p:txBody>
          </p:sp>
        </p:grpSp>
        <p:sp>
          <p:nvSpPr>
            <p:cNvPr id="32" name="Text 72">
              <a:extLst>
                <a:ext uri="{FF2B5EF4-FFF2-40B4-BE49-F238E27FC236}">
                  <a16:creationId xmlns:a16="http://schemas.microsoft.com/office/drawing/2014/main" id="{E8D72643-7871-5985-13AC-AB6A65044396}"/>
                </a:ext>
              </a:extLst>
            </p:cNvPr>
            <p:cNvSpPr/>
            <p:nvPr/>
          </p:nvSpPr>
          <p:spPr>
            <a:xfrm>
              <a:off x="8839200" y="2002536"/>
              <a:ext cx="274320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>
                <a:buNone/>
              </a:pPr>
              <a:endParaRPr lang="en-US" sz="150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21565A63-6E99-1C13-8272-AC4CB6DB3D32}"/>
              </a:ext>
            </a:extLst>
          </p:cNvPr>
          <p:cNvGrpSpPr/>
          <p:nvPr/>
        </p:nvGrpSpPr>
        <p:grpSpPr>
          <a:xfrm>
            <a:off x="5373624" y="2693670"/>
            <a:ext cx="5770626" cy="1609344"/>
            <a:chOff x="5373624" y="2788920"/>
            <a:chExt cx="5770626" cy="1609344"/>
          </a:xfrm>
        </p:grpSpPr>
        <p:sp>
          <p:nvSpPr>
            <p:cNvPr id="36" name="Shape 73">
              <a:extLst>
                <a:ext uri="{FF2B5EF4-FFF2-40B4-BE49-F238E27FC236}">
                  <a16:creationId xmlns:a16="http://schemas.microsoft.com/office/drawing/2014/main" id="{E593EB92-3C6F-CAE9-B9CE-3E28C817CF94}"/>
                </a:ext>
              </a:extLst>
            </p:cNvPr>
            <p:cNvSpPr/>
            <p:nvPr/>
          </p:nvSpPr>
          <p:spPr>
            <a:xfrm>
              <a:off x="5565648" y="2788920"/>
              <a:ext cx="5578602" cy="1609344"/>
            </a:xfrm>
            <a:prstGeom prst="roundRect">
              <a:avLst>
                <a:gd name="adj" fmla="val 9091"/>
              </a:avLst>
            </a:prstGeom>
            <a:solidFill>
              <a:srgbClr val="E5F3FB"/>
            </a:solidFill>
            <a:ln w="12700">
              <a:solidFill>
                <a:srgbClr val="E5F3FB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Shape 74">
              <a:extLst>
                <a:ext uri="{FF2B5EF4-FFF2-40B4-BE49-F238E27FC236}">
                  <a16:creationId xmlns:a16="http://schemas.microsoft.com/office/drawing/2014/main" id="{5247D855-0DA0-9CF0-7CF9-59BFEC4556F0}"/>
                </a:ext>
              </a:extLst>
            </p:cNvPr>
            <p:cNvSpPr/>
            <p:nvPr/>
          </p:nvSpPr>
          <p:spPr>
            <a:xfrm>
              <a:off x="5373624" y="2880360"/>
              <a:ext cx="429768" cy="429768"/>
            </a:xfrm>
            <a:prstGeom prst="ellipse">
              <a:avLst/>
            </a:prstGeom>
            <a:solidFill>
              <a:srgbClr val="0879B9"/>
            </a:solidFill>
            <a:ln w="12700">
              <a:solidFill>
                <a:srgbClr val="0879B9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75">
              <a:extLst>
                <a:ext uri="{FF2B5EF4-FFF2-40B4-BE49-F238E27FC236}">
                  <a16:creationId xmlns:a16="http://schemas.microsoft.com/office/drawing/2014/main" id="{6C5F36C1-6903-A638-1B81-6A99B6E71DD8}"/>
                </a:ext>
              </a:extLst>
            </p:cNvPr>
            <p:cNvSpPr/>
            <p:nvPr/>
          </p:nvSpPr>
          <p:spPr>
            <a:xfrm>
              <a:off x="5437632" y="2926080"/>
              <a:ext cx="301752" cy="2834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50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2</a:t>
              </a:r>
              <a:endParaRPr lang="en-US" sz="1500"/>
            </a:p>
          </p:txBody>
        </p:sp>
        <p:sp>
          <p:nvSpPr>
            <p:cNvPr id="48" name="Text 76">
              <a:extLst>
                <a:ext uri="{FF2B5EF4-FFF2-40B4-BE49-F238E27FC236}">
                  <a16:creationId xmlns:a16="http://schemas.microsoft.com/office/drawing/2014/main" id="{E2B381FD-6181-D0C6-FB60-50E24AB1CDFB}"/>
                </a:ext>
              </a:extLst>
            </p:cNvPr>
            <p:cNvSpPr/>
            <p:nvPr/>
          </p:nvSpPr>
          <p:spPr>
            <a:xfrm>
              <a:off x="5931408" y="2907792"/>
              <a:ext cx="448056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900" b="1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Apply EIA Requirement</a:t>
              </a:r>
              <a:endParaRPr lang="en-US" sz="1900"/>
            </a:p>
          </p:txBody>
        </p:sp>
        <p:sp>
          <p:nvSpPr>
            <p:cNvPr id="52" name="Text 77">
              <a:extLst>
                <a:ext uri="{FF2B5EF4-FFF2-40B4-BE49-F238E27FC236}">
                  <a16:creationId xmlns:a16="http://schemas.microsoft.com/office/drawing/2014/main" id="{41122F23-DAD5-6CBF-9709-BC04EB7087B3}"/>
                </a:ext>
              </a:extLst>
            </p:cNvPr>
            <p:cNvSpPr/>
            <p:nvPr/>
          </p:nvSpPr>
          <p:spPr>
            <a:xfrm>
              <a:off x="5931408" y="3264408"/>
              <a:ext cx="46634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400">
                  <a:solidFill>
                    <a:srgbClr val="36536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Multiply the selected REC price by the 15% EIA requirement.</a:t>
              </a:r>
              <a:endParaRPr lang="en-US" sz="1400"/>
            </a:p>
          </p:txBody>
        </p:sp>
        <p:sp>
          <p:nvSpPr>
            <p:cNvPr id="56" name="Shape 78">
              <a:extLst>
                <a:ext uri="{FF2B5EF4-FFF2-40B4-BE49-F238E27FC236}">
                  <a16:creationId xmlns:a16="http://schemas.microsoft.com/office/drawing/2014/main" id="{D8C8D9E0-F8F7-576E-A0A3-C4C288A2E7D4}"/>
                </a:ext>
              </a:extLst>
            </p:cNvPr>
            <p:cNvSpPr/>
            <p:nvPr/>
          </p:nvSpPr>
          <p:spPr>
            <a:xfrm>
              <a:off x="5995416" y="3739896"/>
              <a:ext cx="1252728" cy="493776"/>
            </a:xfrm>
            <a:prstGeom prst="roundRect">
              <a:avLst>
                <a:gd name="adj" fmla="val 29630"/>
              </a:avLst>
            </a:prstGeom>
            <a:solidFill>
              <a:srgbClr val="D7EBF8"/>
            </a:solidFill>
            <a:ln w="12700">
              <a:solidFill>
                <a:srgbClr val="D7EBF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79">
              <a:extLst>
                <a:ext uri="{FF2B5EF4-FFF2-40B4-BE49-F238E27FC236}">
                  <a16:creationId xmlns:a16="http://schemas.microsoft.com/office/drawing/2014/main" id="{642D8D1D-175E-08F2-A007-1D16AE43CEB9}"/>
                </a:ext>
              </a:extLst>
            </p:cNvPr>
            <p:cNvSpPr/>
            <p:nvPr/>
          </p:nvSpPr>
          <p:spPr>
            <a:xfrm>
              <a:off x="6068568" y="3776472"/>
              <a:ext cx="111556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1600" b="1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$12.79</a:t>
              </a:r>
              <a:endParaRPr lang="en-US" sz="1600"/>
            </a:p>
          </p:txBody>
        </p:sp>
        <p:sp>
          <p:nvSpPr>
            <p:cNvPr id="64" name="Text 80">
              <a:extLst>
                <a:ext uri="{FF2B5EF4-FFF2-40B4-BE49-F238E27FC236}">
                  <a16:creationId xmlns:a16="http://schemas.microsoft.com/office/drawing/2014/main" id="{0934FDC7-CCF4-BFEC-A3DC-74A62E7208B7}"/>
                </a:ext>
              </a:extLst>
            </p:cNvPr>
            <p:cNvSpPr/>
            <p:nvPr/>
          </p:nvSpPr>
          <p:spPr>
            <a:xfrm>
              <a:off x="6068568" y="4005072"/>
              <a:ext cx="1115568" cy="1737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00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per REC</a:t>
              </a:r>
              <a:endParaRPr lang="en-US" sz="900"/>
            </a:p>
          </p:txBody>
        </p:sp>
        <p:sp>
          <p:nvSpPr>
            <p:cNvPr id="68" name="Text 81">
              <a:extLst>
                <a:ext uri="{FF2B5EF4-FFF2-40B4-BE49-F238E27FC236}">
                  <a16:creationId xmlns:a16="http://schemas.microsoft.com/office/drawing/2014/main" id="{1D041435-5520-7454-6475-32C2146494CE}"/>
                </a:ext>
              </a:extLst>
            </p:cNvPr>
            <p:cNvSpPr/>
            <p:nvPr/>
          </p:nvSpPr>
          <p:spPr>
            <a:xfrm>
              <a:off x="7330440" y="3803904"/>
              <a:ext cx="32918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2300" b="1">
                  <a:solidFill>
                    <a:srgbClr val="0879B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×</a:t>
              </a:r>
              <a:endParaRPr lang="en-US" sz="2300"/>
            </a:p>
          </p:txBody>
        </p:sp>
        <p:sp>
          <p:nvSpPr>
            <p:cNvPr id="72" name="Shape 82">
              <a:extLst>
                <a:ext uri="{FF2B5EF4-FFF2-40B4-BE49-F238E27FC236}">
                  <a16:creationId xmlns:a16="http://schemas.microsoft.com/office/drawing/2014/main" id="{5B59C038-3F8A-5E2A-5010-3142A349EC0D}"/>
                </a:ext>
              </a:extLst>
            </p:cNvPr>
            <p:cNvSpPr/>
            <p:nvPr/>
          </p:nvSpPr>
          <p:spPr>
            <a:xfrm>
              <a:off x="7677912" y="3739896"/>
              <a:ext cx="950976" cy="493776"/>
            </a:xfrm>
            <a:prstGeom prst="roundRect">
              <a:avLst>
                <a:gd name="adj" fmla="val 29630"/>
              </a:avLst>
            </a:prstGeom>
            <a:solidFill>
              <a:srgbClr val="DDF1DF"/>
            </a:solidFill>
            <a:ln w="12700">
              <a:solidFill>
                <a:srgbClr val="DDF1D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Text 83">
              <a:extLst>
                <a:ext uri="{FF2B5EF4-FFF2-40B4-BE49-F238E27FC236}">
                  <a16:creationId xmlns:a16="http://schemas.microsoft.com/office/drawing/2014/main" id="{DD3D98F8-4133-12A6-AE1C-F906591D7F3D}"/>
                </a:ext>
              </a:extLst>
            </p:cNvPr>
            <p:cNvSpPr/>
            <p:nvPr/>
          </p:nvSpPr>
          <p:spPr>
            <a:xfrm>
              <a:off x="7741920" y="3803904"/>
              <a:ext cx="82296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2000" b="1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15%</a:t>
              </a:r>
              <a:endParaRPr lang="en-US" sz="2000"/>
            </a:p>
          </p:txBody>
        </p:sp>
        <p:sp>
          <p:nvSpPr>
            <p:cNvPr id="80" name="Text 84">
              <a:extLst>
                <a:ext uri="{FF2B5EF4-FFF2-40B4-BE49-F238E27FC236}">
                  <a16:creationId xmlns:a16="http://schemas.microsoft.com/office/drawing/2014/main" id="{F68C9F10-26A2-C985-D523-7089168A26CD}"/>
                </a:ext>
              </a:extLst>
            </p:cNvPr>
            <p:cNvSpPr/>
            <p:nvPr/>
          </p:nvSpPr>
          <p:spPr>
            <a:xfrm>
              <a:off x="8775192" y="3794760"/>
              <a:ext cx="329184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2300" b="1">
                  <a:solidFill>
                    <a:srgbClr val="0879B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=</a:t>
              </a:r>
              <a:endParaRPr lang="en-US" sz="2300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EEA2D799-F42C-CB01-10E2-E51675B0D084}"/>
                </a:ext>
              </a:extLst>
            </p:cNvPr>
            <p:cNvGrpSpPr/>
            <p:nvPr/>
          </p:nvGrpSpPr>
          <p:grpSpPr>
            <a:xfrm>
              <a:off x="9264777" y="3758184"/>
              <a:ext cx="1444752" cy="493776"/>
              <a:chOff x="9204960" y="3739896"/>
              <a:chExt cx="1444752" cy="493776"/>
            </a:xfrm>
          </p:grpSpPr>
          <p:sp>
            <p:nvSpPr>
              <p:cNvPr id="84" name="Shape 85">
                <a:extLst>
                  <a:ext uri="{FF2B5EF4-FFF2-40B4-BE49-F238E27FC236}">
                    <a16:creationId xmlns:a16="http://schemas.microsoft.com/office/drawing/2014/main" id="{43066493-0231-2B6E-DEDD-B6405D992E68}"/>
                  </a:ext>
                </a:extLst>
              </p:cNvPr>
              <p:cNvSpPr/>
              <p:nvPr/>
            </p:nvSpPr>
            <p:spPr>
              <a:xfrm>
                <a:off x="9204960" y="3739896"/>
                <a:ext cx="1444752" cy="493776"/>
              </a:xfrm>
              <a:prstGeom prst="roundRect">
                <a:avLst>
                  <a:gd name="adj" fmla="val 29630"/>
                </a:avLst>
              </a:prstGeom>
              <a:solidFill>
                <a:srgbClr val="D7EBF8"/>
              </a:solidFill>
              <a:ln w="12700">
                <a:solidFill>
                  <a:srgbClr val="D7EBF8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Text 86">
                <a:extLst>
                  <a:ext uri="{FF2B5EF4-FFF2-40B4-BE49-F238E27FC236}">
                    <a16:creationId xmlns:a16="http://schemas.microsoft.com/office/drawing/2014/main" id="{BD7128CD-C05E-85EA-21C3-F0FE8193BA29}"/>
                  </a:ext>
                </a:extLst>
              </p:cNvPr>
              <p:cNvSpPr/>
              <p:nvPr/>
            </p:nvSpPr>
            <p:spPr>
              <a:xfrm>
                <a:off x="9287256" y="3776472"/>
                <a:ext cx="1298448" cy="2286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en-US" sz="1700" b="1">
                    <a:solidFill>
                      <a:srgbClr val="082B45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$1.9185</a:t>
                </a:r>
                <a:endParaRPr lang="en-US" sz="1700"/>
              </a:p>
            </p:txBody>
          </p:sp>
          <p:sp>
            <p:nvSpPr>
              <p:cNvPr id="92" name="Text 87">
                <a:extLst>
                  <a:ext uri="{FF2B5EF4-FFF2-40B4-BE49-F238E27FC236}">
                    <a16:creationId xmlns:a16="http://schemas.microsoft.com/office/drawing/2014/main" id="{E2E15A8E-7FB9-CCEB-E612-93D70C2D1B22}"/>
                  </a:ext>
                </a:extLst>
              </p:cNvPr>
              <p:cNvSpPr/>
              <p:nvPr/>
            </p:nvSpPr>
            <p:spPr>
              <a:xfrm>
                <a:off x="9287256" y="4005072"/>
                <a:ext cx="1298448" cy="17373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900">
                    <a:solidFill>
                      <a:srgbClr val="082B45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per MWh</a:t>
                </a:r>
                <a:endParaRPr lang="en-US" sz="900"/>
              </a:p>
            </p:txBody>
          </p: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52AB6866-179B-E095-D858-CE4FF46B01AC}"/>
              </a:ext>
            </a:extLst>
          </p:cNvPr>
          <p:cNvGrpSpPr/>
          <p:nvPr/>
        </p:nvGrpSpPr>
        <p:grpSpPr>
          <a:xfrm>
            <a:off x="5373624" y="4663440"/>
            <a:ext cx="5770626" cy="1581912"/>
            <a:chOff x="5373624" y="4663440"/>
            <a:chExt cx="5770626" cy="1581912"/>
          </a:xfrm>
        </p:grpSpPr>
        <p:sp>
          <p:nvSpPr>
            <p:cNvPr id="96" name="Shape 88">
              <a:extLst>
                <a:ext uri="{FF2B5EF4-FFF2-40B4-BE49-F238E27FC236}">
                  <a16:creationId xmlns:a16="http://schemas.microsoft.com/office/drawing/2014/main" id="{029B5E84-1B53-D763-AB55-203C19F109AF}"/>
                </a:ext>
              </a:extLst>
            </p:cNvPr>
            <p:cNvSpPr/>
            <p:nvPr/>
          </p:nvSpPr>
          <p:spPr>
            <a:xfrm>
              <a:off x="5565648" y="4663440"/>
              <a:ext cx="5578602" cy="1581912"/>
            </a:xfrm>
            <a:prstGeom prst="roundRect">
              <a:avLst>
                <a:gd name="adj" fmla="val 9249"/>
              </a:avLst>
            </a:prstGeom>
            <a:solidFill>
              <a:srgbClr val="E5F3FB"/>
            </a:solidFill>
            <a:ln w="12700">
              <a:solidFill>
                <a:srgbClr val="E5F3FB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Shape 89">
              <a:extLst>
                <a:ext uri="{FF2B5EF4-FFF2-40B4-BE49-F238E27FC236}">
                  <a16:creationId xmlns:a16="http://schemas.microsoft.com/office/drawing/2014/main" id="{D4925403-5E68-2790-AFDD-D5EDF7FD9D81}"/>
                </a:ext>
              </a:extLst>
            </p:cNvPr>
            <p:cNvSpPr/>
            <p:nvPr/>
          </p:nvSpPr>
          <p:spPr>
            <a:xfrm>
              <a:off x="5373624" y="4754880"/>
              <a:ext cx="429768" cy="429768"/>
            </a:xfrm>
            <a:prstGeom prst="ellipse">
              <a:avLst/>
            </a:prstGeom>
            <a:solidFill>
              <a:srgbClr val="0879B9"/>
            </a:solidFill>
            <a:ln w="12700">
              <a:solidFill>
                <a:srgbClr val="0879B9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Text 90">
              <a:extLst>
                <a:ext uri="{FF2B5EF4-FFF2-40B4-BE49-F238E27FC236}">
                  <a16:creationId xmlns:a16="http://schemas.microsoft.com/office/drawing/2014/main" id="{69B5E018-C020-47F4-B3B4-117F7B90FE55}"/>
                </a:ext>
              </a:extLst>
            </p:cNvPr>
            <p:cNvSpPr/>
            <p:nvPr/>
          </p:nvSpPr>
          <p:spPr>
            <a:xfrm>
              <a:off x="5437632" y="4800600"/>
              <a:ext cx="301752" cy="2834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500" b="1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3</a:t>
              </a:r>
              <a:endParaRPr lang="en-US" sz="1500"/>
            </a:p>
          </p:txBody>
        </p:sp>
        <p:sp>
          <p:nvSpPr>
            <p:cNvPr id="108" name="Text 91">
              <a:extLst>
                <a:ext uri="{FF2B5EF4-FFF2-40B4-BE49-F238E27FC236}">
                  <a16:creationId xmlns:a16="http://schemas.microsoft.com/office/drawing/2014/main" id="{6D3E14C3-F361-B610-00AE-D5D6BB719C60}"/>
                </a:ext>
              </a:extLst>
            </p:cNvPr>
            <p:cNvSpPr/>
            <p:nvPr/>
          </p:nvSpPr>
          <p:spPr>
            <a:xfrm>
              <a:off x="5931408" y="4782312"/>
              <a:ext cx="448056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700" b="1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Convert to ¢/kWh</a:t>
              </a:r>
              <a:endParaRPr lang="en-US" sz="1700"/>
            </a:p>
          </p:txBody>
        </p:sp>
        <p:sp>
          <p:nvSpPr>
            <p:cNvPr id="112" name="Text 92">
              <a:extLst>
                <a:ext uri="{FF2B5EF4-FFF2-40B4-BE49-F238E27FC236}">
                  <a16:creationId xmlns:a16="http://schemas.microsoft.com/office/drawing/2014/main" id="{CC2656EA-73D1-8202-A88B-8A956F460085}"/>
                </a:ext>
              </a:extLst>
            </p:cNvPr>
            <p:cNvSpPr/>
            <p:nvPr/>
          </p:nvSpPr>
          <p:spPr>
            <a:xfrm>
              <a:off x="5931408" y="5138928"/>
              <a:ext cx="46634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400">
                  <a:solidFill>
                    <a:srgbClr val="36536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Divide $/MWh by 10 to convert to cents per kWh.</a:t>
              </a:r>
              <a:endParaRPr lang="en-US" sz="1400"/>
            </a:p>
          </p:txBody>
        </p:sp>
        <p:sp>
          <p:nvSpPr>
            <p:cNvPr id="116" name="Shape 93">
              <a:extLst>
                <a:ext uri="{FF2B5EF4-FFF2-40B4-BE49-F238E27FC236}">
                  <a16:creationId xmlns:a16="http://schemas.microsoft.com/office/drawing/2014/main" id="{59685C60-26A6-5D8A-9947-5D0894746357}"/>
                </a:ext>
              </a:extLst>
            </p:cNvPr>
            <p:cNvSpPr/>
            <p:nvPr/>
          </p:nvSpPr>
          <p:spPr>
            <a:xfrm>
              <a:off x="5986272" y="5568696"/>
              <a:ext cx="1417320" cy="512064"/>
            </a:xfrm>
            <a:prstGeom prst="roundRect">
              <a:avLst>
                <a:gd name="adj" fmla="val 28571"/>
              </a:avLst>
            </a:prstGeom>
            <a:solidFill>
              <a:srgbClr val="D7EBF8"/>
            </a:solidFill>
            <a:ln w="12700">
              <a:solidFill>
                <a:srgbClr val="D7EBF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Text 94">
              <a:extLst>
                <a:ext uri="{FF2B5EF4-FFF2-40B4-BE49-F238E27FC236}">
                  <a16:creationId xmlns:a16="http://schemas.microsoft.com/office/drawing/2014/main" id="{50828910-018F-4DA9-4624-261F7A4586DF}"/>
                </a:ext>
              </a:extLst>
            </p:cNvPr>
            <p:cNvSpPr/>
            <p:nvPr/>
          </p:nvSpPr>
          <p:spPr>
            <a:xfrm>
              <a:off x="6068568" y="5596128"/>
              <a:ext cx="126187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1700" b="1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$1.9185</a:t>
              </a:r>
              <a:endParaRPr lang="en-US" sz="1700"/>
            </a:p>
          </p:txBody>
        </p:sp>
        <p:sp>
          <p:nvSpPr>
            <p:cNvPr id="125" name="Text 95">
              <a:extLst>
                <a:ext uri="{FF2B5EF4-FFF2-40B4-BE49-F238E27FC236}">
                  <a16:creationId xmlns:a16="http://schemas.microsoft.com/office/drawing/2014/main" id="{BC905CC0-72F5-A504-D8DF-FB8BAF481319}"/>
                </a:ext>
              </a:extLst>
            </p:cNvPr>
            <p:cNvSpPr/>
            <p:nvPr/>
          </p:nvSpPr>
          <p:spPr>
            <a:xfrm>
              <a:off x="6068568" y="5852160"/>
              <a:ext cx="1261872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00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per MWh</a:t>
              </a:r>
              <a:endParaRPr lang="en-US" sz="900"/>
            </a:p>
          </p:txBody>
        </p:sp>
        <p:sp>
          <p:nvSpPr>
            <p:cNvPr id="129" name="Text 96">
              <a:extLst>
                <a:ext uri="{FF2B5EF4-FFF2-40B4-BE49-F238E27FC236}">
                  <a16:creationId xmlns:a16="http://schemas.microsoft.com/office/drawing/2014/main" id="{59D23D31-A13A-42BC-CA3B-718EFFB4D28F}"/>
                </a:ext>
              </a:extLst>
            </p:cNvPr>
            <p:cNvSpPr/>
            <p:nvPr/>
          </p:nvSpPr>
          <p:spPr>
            <a:xfrm>
              <a:off x="7476744" y="5641848"/>
              <a:ext cx="347472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200" b="1">
                  <a:solidFill>
                    <a:srgbClr val="0879B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÷</a:t>
              </a:r>
              <a:endParaRPr lang="en-US" sz="2200"/>
            </a:p>
          </p:txBody>
        </p:sp>
        <p:sp>
          <p:nvSpPr>
            <p:cNvPr id="133" name="Shape 97">
              <a:extLst>
                <a:ext uri="{FF2B5EF4-FFF2-40B4-BE49-F238E27FC236}">
                  <a16:creationId xmlns:a16="http://schemas.microsoft.com/office/drawing/2014/main" id="{1B9EC464-9F41-CBF9-85AA-D46065E22D2B}"/>
                </a:ext>
              </a:extLst>
            </p:cNvPr>
            <p:cNvSpPr/>
            <p:nvPr/>
          </p:nvSpPr>
          <p:spPr>
            <a:xfrm>
              <a:off x="7860792" y="5568696"/>
              <a:ext cx="694944" cy="512064"/>
            </a:xfrm>
            <a:prstGeom prst="roundRect">
              <a:avLst>
                <a:gd name="adj" fmla="val 28571"/>
              </a:avLst>
            </a:prstGeom>
            <a:solidFill>
              <a:srgbClr val="DDF1DF"/>
            </a:solidFill>
            <a:ln w="12700">
              <a:solidFill>
                <a:srgbClr val="DDF1DF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Text 98">
              <a:extLst>
                <a:ext uri="{FF2B5EF4-FFF2-40B4-BE49-F238E27FC236}">
                  <a16:creationId xmlns:a16="http://schemas.microsoft.com/office/drawing/2014/main" id="{A7CD09C1-F22A-6C13-21D0-7380AFCE5AF7}"/>
                </a:ext>
              </a:extLst>
            </p:cNvPr>
            <p:cNvSpPr/>
            <p:nvPr/>
          </p:nvSpPr>
          <p:spPr>
            <a:xfrm>
              <a:off x="7933944" y="5641848"/>
              <a:ext cx="54864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800" b="1">
                  <a:solidFill>
                    <a:srgbClr val="082B45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10</a:t>
              </a:r>
              <a:endParaRPr lang="en-US" sz="1800"/>
            </a:p>
          </p:txBody>
        </p:sp>
        <p:sp>
          <p:nvSpPr>
            <p:cNvPr id="141" name="Text 99">
              <a:extLst>
                <a:ext uri="{FF2B5EF4-FFF2-40B4-BE49-F238E27FC236}">
                  <a16:creationId xmlns:a16="http://schemas.microsoft.com/office/drawing/2014/main" id="{75D3B64C-76F4-786E-AECD-B7167241F961}"/>
                </a:ext>
              </a:extLst>
            </p:cNvPr>
            <p:cNvSpPr/>
            <p:nvPr/>
          </p:nvSpPr>
          <p:spPr>
            <a:xfrm>
              <a:off x="8647176" y="5641848"/>
              <a:ext cx="329184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200" b="1">
                  <a:solidFill>
                    <a:srgbClr val="0879B9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=</a:t>
              </a:r>
              <a:endParaRPr lang="en-US" sz="2200"/>
            </a:p>
          </p:txBody>
        </p: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8B7465C6-A959-1FA8-2A33-00FD8ED60854}"/>
                </a:ext>
              </a:extLst>
            </p:cNvPr>
            <p:cNvGrpSpPr/>
            <p:nvPr/>
          </p:nvGrpSpPr>
          <p:grpSpPr>
            <a:xfrm>
              <a:off x="9264777" y="5559552"/>
              <a:ext cx="1591056" cy="512064"/>
              <a:chOff x="9067800" y="5568696"/>
              <a:chExt cx="1591056" cy="512064"/>
            </a:xfrm>
          </p:grpSpPr>
          <p:sp>
            <p:nvSpPr>
              <p:cNvPr id="145" name="Shape 100">
                <a:extLst>
                  <a:ext uri="{FF2B5EF4-FFF2-40B4-BE49-F238E27FC236}">
                    <a16:creationId xmlns:a16="http://schemas.microsoft.com/office/drawing/2014/main" id="{91B23D47-121A-C1E4-A440-7CD352A37EB2}"/>
                  </a:ext>
                </a:extLst>
              </p:cNvPr>
              <p:cNvSpPr/>
              <p:nvPr/>
            </p:nvSpPr>
            <p:spPr>
              <a:xfrm>
                <a:off x="9067800" y="5568696"/>
                <a:ext cx="1591056" cy="512064"/>
              </a:xfrm>
              <a:prstGeom prst="roundRect">
                <a:avLst>
                  <a:gd name="adj" fmla="val 28571"/>
                </a:avLst>
              </a:prstGeom>
              <a:solidFill>
                <a:srgbClr val="D7EBF8"/>
              </a:solidFill>
              <a:ln w="12700">
                <a:solidFill>
                  <a:srgbClr val="D7EBF8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Text 101">
                <a:extLst>
                  <a:ext uri="{FF2B5EF4-FFF2-40B4-BE49-F238E27FC236}">
                    <a16:creationId xmlns:a16="http://schemas.microsoft.com/office/drawing/2014/main" id="{81BD4BEC-791D-76DC-1854-A0D16C13CE61}"/>
                  </a:ext>
                </a:extLst>
              </p:cNvPr>
              <p:cNvSpPr/>
              <p:nvPr/>
            </p:nvSpPr>
            <p:spPr>
              <a:xfrm>
                <a:off x="9140952" y="5596128"/>
                <a:ext cx="1435608" cy="2560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US" sz="1800" b="1">
                    <a:solidFill>
                      <a:srgbClr val="082B45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0.1919¢</a:t>
                </a:r>
                <a:endParaRPr lang="en-US" sz="1800"/>
              </a:p>
            </p:txBody>
          </p:sp>
          <p:sp>
            <p:nvSpPr>
              <p:cNvPr id="153" name="Text 102">
                <a:extLst>
                  <a:ext uri="{FF2B5EF4-FFF2-40B4-BE49-F238E27FC236}">
                    <a16:creationId xmlns:a16="http://schemas.microsoft.com/office/drawing/2014/main" id="{615F1FFD-FEA4-A63C-38C6-7657DF50F435}"/>
                  </a:ext>
                </a:extLst>
              </p:cNvPr>
              <p:cNvSpPr/>
              <p:nvPr/>
            </p:nvSpPr>
            <p:spPr>
              <a:xfrm>
                <a:off x="9140952" y="5852160"/>
                <a:ext cx="1435608" cy="16459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900">
                    <a:solidFill>
                      <a:srgbClr val="082B45"/>
                    </a:solidFill>
                    <a:latin typeface="Aptos" pitchFamily="34" charset="0"/>
                    <a:ea typeface="Aptos" pitchFamily="34" charset="-122"/>
                    <a:cs typeface="Aptos" pitchFamily="34" charset="-120"/>
                  </a:rPr>
                  <a:t>per kWh</a:t>
                </a:r>
                <a:endParaRPr lang="en-US" sz="900"/>
              </a:p>
            </p:txBody>
          </p:sp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F3C89767-0A00-643C-5537-4E86C11C0D5E}"/>
              </a:ext>
            </a:extLst>
          </p:cNvPr>
          <p:cNvGrpSpPr/>
          <p:nvPr/>
        </p:nvGrpSpPr>
        <p:grpSpPr>
          <a:xfrm>
            <a:off x="372699" y="1350974"/>
            <a:ext cx="3608751" cy="4687876"/>
            <a:chOff x="372699" y="1350974"/>
            <a:chExt cx="3608751" cy="4687876"/>
          </a:xfrm>
        </p:grpSpPr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4524A14B-FEA6-6740-40A3-86CE953DD4CC}"/>
                </a:ext>
              </a:extLst>
            </p:cNvPr>
            <p:cNvGrpSpPr/>
            <p:nvPr/>
          </p:nvGrpSpPr>
          <p:grpSpPr>
            <a:xfrm>
              <a:off x="372699" y="1350974"/>
              <a:ext cx="3608751" cy="4687876"/>
              <a:chOff x="372699" y="1350974"/>
              <a:chExt cx="3608751" cy="4687876"/>
            </a:xfrm>
          </p:grpSpPr>
          <p:pic>
            <p:nvPicPr>
              <p:cNvPr id="171" name="Picture 170">
                <a:extLst>
                  <a:ext uri="{FF2B5EF4-FFF2-40B4-BE49-F238E27FC236}">
                    <a16:creationId xmlns:a16="http://schemas.microsoft.com/office/drawing/2014/main" id="{9DC30390-4903-D3A4-0EF5-CD854A6B08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1350974"/>
                <a:ext cx="2910474" cy="2685391"/>
              </a:xfrm>
              <a:prstGeom prst="rect">
                <a:avLst/>
              </a:prstGeom>
            </p:spPr>
          </p:pic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DC213FD2-F64F-CE33-C543-31063CDB6FFA}"/>
                  </a:ext>
                </a:extLst>
              </p:cNvPr>
              <p:cNvGrpSpPr/>
              <p:nvPr/>
            </p:nvGrpSpPr>
            <p:grpSpPr>
              <a:xfrm>
                <a:off x="1293652" y="4333333"/>
                <a:ext cx="1824509" cy="904018"/>
                <a:chOff x="1636552" y="4723858"/>
                <a:chExt cx="1824509" cy="904018"/>
              </a:xfrm>
            </p:grpSpPr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0D1BCAB3-69F8-0444-EA8C-0A6D707E97F2}"/>
                    </a:ext>
                  </a:extLst>
                </p:cNvPr>
                <p:cNvSpPr txBox="1"/>
                <p:nvPr/>
              </p:nvSpPr>
              <p:spPr>
                <a:xfrm>
                  <a:off x="1695848" y="4723858"/>
                  <a:ext cx="1705915" cy="8925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3200" b="1">
                      <a:solidFill>
                        <a:srgbClr val="011F34"/>
                      </a:solidFill>
                    </a:rPr>
                    <a:t>0.1919¢</a:t>
                  </a:r>
                </a:p>
                <a:p>
                  <a:pPr algn="ctr"/>
                  <a:r>
                    <a:rPr lang="en-US" sz="2000" b="1">
                      <a:solidFill>
                        <a:srgbClr val="011F34"/>
                      </a:solidFill>
                    </a:rPr>
                    <a:t>per kWh</a:t>
                  </a:r>
                  <a:endParaRPr lang="en-US" sz="3200" b="1">
                    <a:solidFill>
                      <a:srgbClr val="011F34"/>
                    </a:solidFill>
                  </a:endParaRPr>
                </a:p>
              </p:txBody>
            </p:sp>
            <p:sp>
              <p:nvSpPr>
                <p:cNvPr id="173" name="Rectangle: Rounded Corners 172">
                  <a:extLst>
                    <a:ext uri="{FF2B5EF4-FFF2-40B4-BE49-F238E27FC236}">
                      <a16:creationId xmlns:a16="http://schemas.microsoft.com/office/drawing/2014/main" id="{015A9047-C972-B40B-B073-AB1894DA19AB}"/>
                    </a:ext>
                  </a:extLst>
                </p:cNvPr>
                <p:cNvSpPr/>
                <p:nvPr/>
              </p:nvSpPr>
              <p:spPr>
                <a:xfrm>
                  <a:off x="1636552" y="4735324"/>
                  <a:ext cx="1824509" cy="892552"/>
                </a:xfrm>
                <a:prstGeom prst="roundRect">
                  <a:avLst/>
                </a:prstGeom>
                <a:noFill/>
                <a:ln w="381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6" name="Rectangle: Rounded Corners 175">
                <a:extLst>
                  <a:ext uri="{FF2B5EF4-FFF2-40B4-BE49-F238E27FC236}">
                    <a16:creationId xmlns:a16="http://schemas.microsoft.com/office/drawing/2014/main" id="{71B961BC-C0B8-2DA1-1922-2B17CEC09176}"/>
                  </a:ext>
                </a:extLst>
              </p:cNvPr>
              <p:cNvSpPr/>
              <p:nvPr/>
            </p:nvSpPr>
            <p:spPr>
              <a:xfrm>
                <a:off x="372699" y="1371600"/>
                <a:ext cx="3608751" cy="4667250"/>
              </a:xfrm>
              <a:prstGeom prst="roundRect">
                <a:avLst/>
              </a:prstGeom>
              <a:noFill/>
              <a:ln w="50800">
                <a:solidFill>
                  <a:srgbClr val="D5B23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FA89AA77-109C-249E-4C2F-6DD458260D62}"/>
                </a:ext>
              </a:extLst>
            </p:cNvPr>
            <p:cNvSpPr txBox="1"/>
            <p:nvPr/>
          </p:nvSpPr>
          <p:spPr>
            <a:xfrm>
              <a:off x="1367943" y="5303469"/>
              <a:ext cx="17668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2"/>
                  </a:solidFill>
                </a:rPr>
                <a:t>Avoided </a:t>
              </a:r>
            </a:p>
            <a:p>
              <a:pPr algn="ctr"/>
              <a:r>
                <a:rPr lang="en-US">
                  <a:solidFill>
                    <a:schemeClr val="bg2"/>
                  </a:solidFill>
                </a:rPr>
                <a:t>REC Purchases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942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369F6-D87B-5786-FBA5-312F3ECB5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49">
            <a:extLst>
              <a:ext uri="{FF2B5EF4-FFF2-40B4-BE49-F238E27FC236}">
                <a16:creationId xmlns:a16="http://schemas.microsoft.com/office/drawing/2014/main" id="{93127F91-7D42-D60E-0078-A6FF4743A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37260"/>
          </a:xfrm>
        </p:spPr>
        <p:txBody>
          <a:bodyPr>
            <a:noAutofit/>
          </a:bodyPr>
          <a:lstStyle/>
          <a:p>
            <a:r>
              <a:rPr lang="en-US" sz="31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Draft Schedule 91: Net Billing for Small Distributed Generation</a:t>
            </a:r>
            <a:endParaRPr lang="en-US" sz="3100"/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4609E1EC-2FEB-BA2C-E3F6-A69A6279C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25</a:t>
            </a:fld>
            <a:endParaRPr lang="en-US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B223E18-EF23-5049-50D5-F0BE826037AB}"/>
              </a:ext>
            </a:extLst>
          </p:cNvPr>
          <p:cNvGrpSpPr/>
          <p:nvPr/>
        </p:nvGrpSpPr>
        <p:grpSpPr>
          <a:xfrm>
            <a:off x="142875" y="6131814"/>
            <a:ext cx="11911201" cy="420624"/>
            <a:chOff x="142875" y="6131814"/>
            <a:chExt cx="11911201" cy="420624"/>
          </a:xfrm>
        </p:grpSpPr>
        <p:sp>
          <p:nvSpPr>
            <p:cNvPr id="97" name="Shape 27">
              <a:extLst>
                <a:ext uri="{FF2B5EF4-FFF2-40B4-BE49-F238E27FC236}">
                  <a16:creationId xmlns:a16="http://schemas.microsoft.com/office/drawing/2014/main" id="{7F03C4D6-D52C-190F-267E-8E790820A789}"/>
                </a:ext>
              </a:extLst>
            </p:cNvPr>
            <p:cNvSpPr/>
            <p:nvPr/>
          </p:nvSpPr>
          <p:spPr>
            <a:xfrm>
              <a:off x="142875" y="6131814"/>
              <a:ext cx="11911201" cy="420624"/>
            </a:xfrm>
            <a:prstGeom prst="roundRect">
              <a:avLst>
                <a:gd name="adj" fmla="val 12308"/>
              </a:avLst>
            </a:prstGeom>
            <a:solidFill>
              <a:srgbClr val="488677"/>
            </a:solidFill>
            <a:ln w="12700">
              <a:solidFill>
                <a:srgbClr val="00283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Text 28">
              <a:extLst>
                <a:ext uri="{FF2B5EF4-FFF2-40B4-BE49-F238E27FC236}">
                  <a16:creationId xmlns:a16="http://schemas.microsoft.com/office/drawing/2014/main" id="{E60C6A5C-43ED-5058-EE1E-F185BF96DA55}"/>
                </a:ext>
              </a:extLst>
            </p:cNvPr>
            <p:cNvSpPr/>
            <p:nvPr/>
          </p:nvSpPr>
          <p:spPr>
            <a:xfrm>
              <a:off x="502920" y="6227064"/>
              <a:ext cx="1118311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700" b="1">
                  <a:solidFill>
                    <a:srgbClr val="FFFFFF"/>
                  </a:solidFill>
                </a:rPr>
                <a:t>Customer self-consumption reduces retail purchases but does not earn a separate generation credit.</a:t>
              </a:r>
              <a:endParaRPr lang="en-US" sz="1700"/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1DA29D8F-41D1-24EF-24CB-E856C8B80428}"/>
              </a:ext>
            </a:extLst>
          </p:cNvPr>
          <p:cNvSpPr txBox="1"/>
          <p:nvPr/>
        </p:nvSpPr>
        <p:spPr>
          <a:xfrm>
            <a:off x="3928647" y="1000244"/>
            <a:ext cx="4084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>
                <a:solidFill>
                  <a:schemeClr val="bg2"/>
                </a:solidFill>
              </a:rPr>
              <a:t>Key Takeaways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DE46076-FDA4-799F-4C39-4E841E6AC6D0}"/>
              </a:ext>
            </a:extLst>
          </p:cNvPr>
          <p:cNvGrpSpPr/>
          <p:nvPr/>
        </p:nvGrpSpPr>
        <p:grpSpPr>
          <a:xfrm>
            <a:off x="502920" y="4989957"/>
            <a:ext cx="11183112" cy="1042416"/>
            <a:chOff x="502920" y="4989957"/>
            <a:chExt cx="11183112" cy="1042416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774F5972-9C4B-CD16-DFCD-2B3BF3A30CA4}"/>
                </a:ext>
              </a:extLst>
            </p:cNvPr>
            <p:cNvGrpSpPr/>
            <p:nvPr/>
          </p:nvGrpSpPr>
          <p:grpSpPr>
            <a:xfrm>
              <a:off x="502920" y="4989957"/>
              <a:ext cx="11183112" cy="1042416"/>
              <a:chOff x="502920" y="4732782"/>
              <a:chExt cx="11183112" cy="1042416"/>
            </a:xfrm>
          </p:grpSpPr>
          <p:sp>
            <p:nvSpPr>
              <p:cNvPr id="87" name="Shape 22">
                <a:extLst>
                  <a:ext uri="{FF2B5EF4-FFF2-40B4-BE49-F238E27FC236}">
                    <a16:creationId xmlns:a16="http://schemas.microsoft.com/office/drawing/2014/main" id="{86B18C72-7432-B666-7FF6-7CB5E23537BD}"/>
                  </a:ext>
                </a:extLst>
              </p:cNvPr>
              <p:cNvSpPr/>
              <p:nvPr/>
            </p:nvSpPr>
            <p:spPr>
              <a:xfrm>
                <a:off x="502920" y="4732782"/>
                <a:ext cx="11183112" cy="1042416"/>
              </a:xfrm>
              <a:prstGeom prst="roundRect">
                <a:avLst>
                  <a:gd name="adj" fmla="val 14035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Text 25">
                <a:extLst>
                  <a:ext uri="{FF2B5EF4-FFF2-40B4-BE49-F238E27FC236}">
                    <a16:creationId xmlns:a16="http://schemas.microsoft.com/office/drawing/2014/main" id="{1BC5E970-623B-4F2A-9B1C-0D856A634475}"/>
                  </a:ext>
                </a:extLst>
              </p:cNvPr>
              <p:cNvSpPr/>
              <p:nvPr/>
            </p:nvSpPr>
            <p:spPr>
              <a:xfrm>
                <a:off x="1261872" y="4897374"/>
                <a:ext cx="10222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Annual Settlement – March 31</a:t>
                </a:r>
                <a:endParaRPr lang="en-US" sz="1900"/>
              </a:p>
            </p:txBody>
          </p:sp>
          <p:sp>
            <p:nvSpPr>
              <p:cNvPr id="95" name="Text 26">
                <a:extLst>
                  <a:ext uri="{FF2B5EF4-FFF2-40B4-BE49-F238E27FC236}">
                    <a16:creationId xmlns:a16="http://schemas.microsoft.com/office/drawing/2014/main" id="{6865FE26-284D-BD5F-6B48-391730BE5B22}"/>
                  </a:ext>
                </a:extLst>
              </p:cNvPr>
              <p:cNvSpPr/>
              <p:nvPr/>
            </p:nvSpPr>
            <p:spPr>
              <a:xfrm>
                <a:off x="1261872" y="5278755"/>
                <a:ext cx="10158984" cy="33832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Balances of $500 or more: customer may request payment or carry forward. Balances below $500: automatically carry forward.</a:t>
                </a:r>
                <a:endParaRPr lang="en-US" sz="1550"/>
              </a:p>
            </p:txBody>
          </p:sp>
        </p:grpSp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86CDBCD6-870C-ADD2-2B98-D138EBED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517" t="54031" r="8715" b="-45"/>
            <a:stretch>
              <a:fillRect/>
            </a:stretch>
          </p:blipFill>
          <p:spPr bwMode="auto">
            <a:xfrm>
              <a:off x="508830" y="5005578"/>
              <a:ext cx="753042" cy="62833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A90338B-AEE0-2514-2BB1-EE7CEE9E1C21}"/>
              </a:ext>
            </a:extLst>
          </p:cNvPr>
          <p:cNvGrpSpPr/>
          <p:nvPr/>
        </p:nvGrpSpPr>
        <p:grpSpPr>
          <a:xfrm>
            <a:off x="6217920" y="3437001"/>
            <a:ext cx="5468112" cy="1417320"/>
            <a:chOff x="6217920" y="3437001"/>
            <a:chExt cx="5468112" cy="141732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6C53837-38F7-ED3A-A36B-300BC6390DAE}"/>
                </a:ext>
              </a:extLst>
            </p:cNvPr>
            <p:cNvGrpSpPr/>
            <p:nvPr/>
          </p:nvGrpSpPr>
          <p:grpSpPr>
            <a:xfrm>
              <a:off x="6217920" y="3437001"/>
              <a:ext cx="5468112" cy="1417320"/>
              <a:chOff x="6217920" y="3141726"/>
              <a:chExt cx="5468112" cy="1417320"/>
            </a:xfrm>
          </p:grpSpPr>
          <p:sp>
            <p:nvSpPr>
              <p:cNvPr id="77" name="Shape 17">
                <a:extLst>
                  <a:ext uri="{FF2B5EF4-FFF2-40B4-BE49-F238E27FC236}">
                    <a16:creationId xmlns:a16="http://schemas.microsoft.com/office/drawing/2014/main" id="{8D5776C3-F9A5-42D0-8067-7E09505D0251}"/>
                  </a:ext>
                </a:extLst>
              </p:cNvPr>
              <p:cNvSpPr/>
              <p:nvPr/>
            </p:nvSpPr>
            <p:spPr>
              <a:xfrm>
                <a:off x="6217920" y="3141726"/>
                <a:ext cx="5468112" cy="1417320"/>
              </a:xfrm>
              <a:prstGeom prst="roundRect">
                <a:avLst>
                  <a:gd name="adj" fmla="val 10323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Text 20">
                <a:extLst>
                  <a:ext uri="{FF2B5EF4-FFF2-40B4-BE49-F238E27FC236}">
                    <a16:creationId xmlns:a16="http://schemas.microsoft.com/office/drawing/2014/main" id="{38C3C54B-A494-DACC-A69F-9623602185EE}"/>
                  </a:ext>
                </a:extLst>
              </p:cNvPr>
              <p:cNvSpPr/>
              <p:nvPr/>
            </p:nvSpPr>
            <p:spPr>
              <a:xfrm>
                <a:off x="6976872" y="3306318"/>
                <a:ext cx="4507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Monthly Credits</a:t>
                </a:r>
                <a:endParaRPr lang="en-US" sz="1900"/>
              </a:p>
            </p:txBody>
          </p:sp>
          <p:sp>
            <p:nvSpPr>
              <p:cNvPr id="85" name="Text 21">
                <a:extLst>
                  <a:ext uri="{FF2B5EF4-FFF2-40B4-BE49-F238E27FC236}">
                    <a16:creationId xmlns:a16="http://schemas.microsoft.com/office/drawing/2014/main" id="{18FBB246-48BF-8EE1-32E8-883396B6DC84}"/>
                  </a:ext>
                </a:extLst>
              </p:cNvPr>
              <p:cNvSpPr/>
              <p:nvPr/>
            </p:nvSpPr>
            <p:spPr>
              <a:xfrm>
                <a:off x="6976872" y="3754374"/>
                <a:ext cx="4443984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Generation credits apply after retail charges are calculated. Unused monetary credits carry forward to future bills.</a:t>
                </a:r>
                <a:endParaRPr lang="en-US" sz="1550"/>
              </a:p>
            </p:txBody>
          </p:sp>
        </p:grp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55B3D0DE-E797-33D0-5CFD-7D9B443CF4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60" t="52205" r="49134"/>
            <a:stretch>
              <a:fillRect/>
            </a:stretch>
          </p:blipFill>
          <p:spPr bwMode="auto">
            <a:xfrm>
              <a:off x="6252888" y="3462909"/>
              <a:ext cx="723984" cy="60350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880E8DC-4C79-9E54-7D52-B38459F95C82}"/>
              </a:ext>
            </a:extLst>
          </p:cNvPr>
          <p:cNvGrpSpPr/>
          <p:nvPr/>
        </p:nvGrpSpPr>
        <p:grpSpPr>
          <a:xfrm>
            <a:off x="502920" y="3395371"/>
            <a:ext cx="5468112" cy="1458950"/>
            <a:chOff x="502920" y="3395371"/>
            <a:chExt cx="5468112" cy="1458950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9B399E8-1057-0732-3485-A03F4B36B4AE}"/>
                </a:ext>
              </a:extLst>
            </p:cNvPr>
            <p:cNvGrpSpPr/>
            <p:nvPr/>
          </p:nvGrpSpPr>
          <p:grpSpPr>
            <a:xfrm>
              <a:off x="502920" y="3437001"/>
              <a:ext cx="5468112" cy="1417320"/>
              <a:chOff x="502920" y="3141726"/>
              <a:chExt cx="5468112" cy="1417320"/>
            </a:xfrm>
          </p:grpSpPr>
          <p:sp>
            <p:nvSpPr>
              <p:cNvPr id="67" name="Shape 12">
                <a:extLst>
                  <a:ext uri="{FF2B5EF4-FFF2-40B4-BE49-F238E27FC236}">
                    <a16:creationId xmlns:a16="http://schemas.microsoft.com/office/drawing/2014/main" id="{36AE727C-C791-E970-00B0-0B1752554D6F}"/>
                  </a:ext>
                </a:extLst>
              </p:cNvPr>
              <p:cNvSpPr/>
              <p:nvPr/>
            </p:nvSpPr>
            <p:spPr>
              <a:xfrm>
                <a:off x="502920" y="3141726"/>
                <a:ext cx="5468112" cy="1417320"/>
              </a:xfrm>
              <a:prstGeom prst="roundRect">
                <a:avLst>
                  <a:gd name="adj" fmla="val 10323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Text 15">
                <a:extLst>
                  <a:ext uri="{FF2B5EF4-FFF2-40B4-BE49-F238E27FC236}">
                    <a16:creationId xmlns:a16="http://schemas.microsoft.com/office/drawing/2014/main" id="{E145D2FF-6762-07DD-640C-FA895F876206}"/>
                  </a:ext>
                </a:extLst>
              </p:cNvPr>
              <p:cNvSpPr/>
              <p:nvPr/>
            </p:nvSpPr>
            <p:spPr>
              <a:xfrm>
                <a:off x="1261872" y="3306318"/>
                <a:ext cx="4507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Generation Credit</a:t>
                </a:r>
                <a:endParaRPr lang="en-US" sz="1900"/>
              </a:p>
            </p:txBody>
          </p:sp>
          <p:sp>
            <p:nvSpPr>
              <p:cNvPr id="75" name="Text 16">
                <a:extLst>
                  <a:ext uri="{FF2B5EF4-FFF2-40B4-BE49-F238E27FC236}">
                    <a16:creationId xmlns:a16="http://schemas.microsoft.com/office/drawing/2014/main" id="{EF0827F9-7BC9-E586-A4AF-65F346F18824}"/>
                  </a:ext>
                </a:extLst>
              </p:cNvPr>
              <p:cNvSpPr/>
              <p:nvPr/>
            </p:nvSpPr>
            <p:spPr>
              <a:xfrm>
                <a:off x="1261872" y="3754374"/>
                <a:ext cx="4443984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4.04¢/kWh for energy delivered to the District. Rate Schedule requires a review of the avoided-cost rate for each BPA rate period.</a:t>
                </a:r>
                <a:endParaRPr lang="en-US" sz="1550"/>
              </a:p>
            </p:txBody>
          </p:sp>
        </p:grp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3E1832DE-37DE-78BD-D568-4EFA9EC0B0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62" b="45970"/>
            <a:stretch>
              <a:fillRect/>
            </a:stretch>
          </p:blipFill>
          <p:spPr bwMode="auto">
            <a:xfrm>
              <a:off x="595537" y="3395371"/>
              <a:ext cx="579628" cy="68150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54BDFEF-1617-C42C-18F9-035A848984BB}"/>
              </a:ext>
            </a:extLst>
          </p:cNvPr>
          <p:cNvGrpSpPr/>
          <p:nvPr/>
        </p:nvGrpSpPr>
        <p:grpSpPr>
          <a:xfrm>
            <a:off x="6217920" y="1821203"/>
            <a:ext cx="5468112" cy="1480162"/>
            <a:chOff x="6217920" y="1821203"/>
            <a:chExt cx="5468112" cy="1480162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5FF8722-E2F6-33D7-9427-1C33BABCEFD7}"/>
                </a:ext>
              </a:extLst>
            </p:cNvPr>
            <p:cNvGrpSpPr/>
            <p:nvPr/>
          </p:nvGrpSpPr>
          <p:grpSpPr>
            <a:xfrm>
              <a:off x="6217920" y="1884045"/>
              <a:ext cx="5468112" cy="1417320"/>
              <a:chOff x="6217920" y="1550670"/>
              <a:chExt cx="5468112" cy="1417320"/>
            </a:xfrm>
          </p:grpSpPr>
          <p:sp>
            <p:nvSpPr>
              <p:cNvPr id="57" name="Shape 7">
                <a:extLst>
                  <a:ext uri="{FF2B5EF4-FFF2-40B4-BE49-F238E27FC236}">
                    <a16:creationId xmlns:a16="http://schemas.microsoft.com/office/drawing/2014/main" id="{23A57B10-5099-A554-47C9-A087BC9A568C}"/>
                  </a:ext>
                </a:extLst>
              </p:cNvPr>
              <p:cNvSpPr/>
              <p:nvPr/>
            </p:nvSpPr>
            <p:spPr>
              <a:xfrm>
                <a:off x="6217920" y="1550670"/>
                <a:ext cx="5468112" cy="1417320"/>
              </a:xfrm>
              <a:prstGeom prst="roundRect">
                <a:avLst>
                  <a:gd name="adj" fmla="val 10323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Text 10">
                <a:extLst>
                  <a:ext uri="{FF2B5EF4-FFF2-40B4-BE49-F238E27FC236}">
                    <a16:creationId xmlns:a16="http://schemas.microsoft.com/office/drawing/2014/main" id="{A35CFF9F-0A00-D48D-605A-5380F0DC7EC2}"/>
                  </a:ext>
                </a:extLst>
              </p:cNvPr>
              <p:cNvSpPr/>
              <p:nvPr/>
            </p:nvSpPr>
            <p:spPr>
              <a:xfrm>
                <a:off x="6976872" y="1715262"/>
                <a:ext cx="4507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Net Billing</a:t>
                </a:r>
                <a:endParaRPr lang="en-US" sz="1900"/>
              </a:p>
            </p:txBody>
          </p:sp>
          <p:sp>
            <p:nvSpPr>
              <p:cNvPr id="65" name="Text 11">
                <a:extLst>
                  <a:ext uri="{FF2B5EF4-FFF2-40B4-BE49-F238E27FC236}">
                    <a16:creationId xmlns:a16="http://schemas.microsoft.com/office/drawing/2014/main" id="{9B6B0C55-8283-7A07-D8EC-75BE5639086E}"/>
                  </a:ext>
                </a:extLst>
              </p:cNvPr>
              <p:cNvSpPr/>
              <p:nvPr/>
            </p:nvSpPr>
            <p:spPr>
              <a:xfrm>
                <a:off x="6976872" y="2163318"/>
                <a:ext cx="4443984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Retail charges apply to electricity received from Benton PUD. Excess electricity exported to the District earns a separate credit.</a:t>
                </a:r>
                <a:endParaRPr lang="en-US" sz="1550"/>
              </a:p>
            </p:txBody>
          </p:sp>
        </p:grpSp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B72F1F99-389D-5302-8188-122096F1EB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54" r="29664" b="46324"/>
            <a:stretch>
              <a:fillRect/>
            </a:stretch>
          </p:blipFill>
          <p:spPr bwMode="auto">
            <a:xfrm>
              <a:off x="6264424" y="1821203"/>
              <a:ext cx="665945" cy="67549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D5EA26F-6EC8-A853-C846-43219E3DD5C5}"/>
              </a:ext>
            </a:extLst>
          </p:cNvPr>
          <p:cNvGrpSpPr/>
          <p:nvPr/>
        </p:nvGrpSpPr>
        <p:grpSpPr>
          <a:xfrm>
            <a:off x="502920" y="1884045"/>
            <a:ext cx="5468112" cy="1417320"/>
            <a:chOff x="502920" y="1884045"/>
            <a:chExt cx="5468112" cy="1417320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DC711CF2-9DBF-38B6-7097-CEBD17A9A505}"/>
                </a:ext>
              </a:extLst>
            </p:cNvPr>
            <p:cNvGrpSpPr/>
            <p:nvPr/>
          </p:nvGrpSpPr>
          <p:grpSpPr>
            <a:xfrm>
              <a:off x="502920" y="1884045"/>
              <a:ext cx="5468112" cy="1417320"/>
              <a:chOff x="502920" y="1550670"/>
              <a:chExt cx="5468112" cy="1417320"/>
            </a:xfrm>
          </p:grpSpPr>
          <p:sp>
            <p:nvSpPr>
              <p:cNvPr id="3" name="Shape 2">
                <a:extLst>
                  <a:ext uri="{FF2B5EF4-FFF2-40B4-BE49-F238E27FC236}">
                    <a16:creationId xmlns:a16="http://schemas.microsoft.com/office/drawing/2014/main" id="{F7C8B6C9-AA44-444F-7044-28978C792869}"/>
                  </a:ext>
                </a:extLst>
              </p:cNvPr>
              <p:cNvSpPr/>
              <p:nvPr/>
            </p:nvSpPr>
            <p:spPr>
              <a:xfrm>
                <a:off x="502920" y="1550670"/>
                <a:ext cx="5468112" cy="1417320"/>
              </a:xfrm>
              <a:prstGeom prst="roundRect">
                <a:avLst>
                  <a:gd name="adj" fmla="val 10323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 5">
                <a:extLst>
                  <a:ext uri="{FF2B5EF4-FFF2-40B4-BE49-F238E27FC236}">
                    <a16:creationId xmlns:a16="http://schemas.microsoft.com/office/drawing/2014/main" id="{C0C97457-DEB2-E363-1473-FE3426D0486A}"/>
                  </a:ext>
                </a:extLst>
              </p:cNvPr>
              <p:cNvSpPr/>
              <p:nvPr/>
            </p:nvSpPr>
            <p:spPr>
              <a:xfrm>
                <a:off x="1261872" y="1715262"/>
                <a:ext cx="4507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Eligibility</a:t>
                </a:r>
                <a:endParaRPr lang="en-US" sz="1900"/>
              </a:p>
            </p:txBody>
          </p:sp>
          <p:sp>
            <p:nvSpPr>
              <p:cNvPr id="55" name="Text 6">
                <a:extLst>
                  <a:ext uri="{FF2B5EF4-FFF2-40B4-BE49-F238E27FC236}">
                    <a16:creationId xmlns:a16="http://schemas.microsoft.com/office/drawing/2014/main" id="{F8A23E07-B876-C58C-849F-76DDA56CE05C}"/>
                  </a:ext>
                </a:extLst>
              </p:cNvPr>
              <p:cNvSpPr/>
              <p:nvPr/>
            </p:nvSpPr>
            <p:spPr>
              <a:xfrm>
                <a:off x="1261872" y="2163318"/>
                <a:ext cx="4443984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Generation greater than 100 kW AC and not more than 200 kW AC; on customer premises with an executed interconnection agreement.</a:t>
                </a:r>
                <a:endParaRPr lang="en-US" sz="1550"/>
              </a:p>
            </p:txBody>
          </p:sp>
        </p:grpSp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3492F1D6-6044-518F-196E-49FF147F5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822" b="47073"/>
            <a:stretch>
              <a:fillRect/>
            </a:stretch>
          </p:blipFill>
          <p:spPr bwMode="auto">
            <a:xfrm>
              <a:off x="569474" y="1908022"/>
              <a:ext cx="625844" cy="61041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862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4A0AB-528D-7030-4E0C-6B12A18FD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7">
            <a:extLst>
              <a:ext uri="{FF2B5EF4-FFF2-40B4-BE49-F238E27FC236}">
                <a16:creationId xmlns:a16="http://schemas.microsoft.com/office/drawing/2014/main" id="{84B95D06-CA84-110B-BF24-FFCA6A6F739D}"/>
              </a:ext>
            </a:extLst>
          </p:cNvPr>
          <p:cNvSpPr/>
          <p:nvPr/>
        </p:nvSpPr>
        <p:spPr>
          <a:xfrm>
            <a:off x="2009774" y="5990957"/>
            <a:ext cx="7620001" cy="561481"/>
          </a:xfrm>
          <a:prstGeom prst="roundRect">
            <a:avLst>
              <a:gd name="adj" fmla="val 12308"/>
            </a:avLst>
          </a:prstGeom>
          <a:solidFill>
            <a:srgbClr val="488677"/>
          </a:solidFill>
          <a:ln w="12700">
            <a:solidFill>
              <a:srgbClr val="002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F9094465-DDC2-06FD-060F-BB19FE9D0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Next Steps</a:t>
            </a:r>
            <a:endParaRPr lang="en-US" sz="4000"/>
          </a:p>
        </p:txBody>
      </p:sp>
      <p:sp>
        <p:nvSpPr>
          <p:cNvPr id="42" name="Slide Number Placeholder 2">
            <a:extLst>
              <a:ext uri="{FF2B5EF4-FFF2-40B4-BE49-F238E27FC236}">
                <a16:creationId xmlns:a16="http://schemas.microsoft.com/office/drawing/2014/main" id="{1356DDA9-0C47-A3F9-E460-320D7E9E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26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9D6DF6-BE6A-A656-6411-531954C7CC21}"/>
              </a:ext>
            </a:extLst>
          </p:cNvPr>
          <p:cNvGrpSpPr/>
          <p:nvPr/>
        </p:nvGrpSpPr>
        <p:grpSpPr>
          <a:xfrm>
            <a:off x="77424" y="1313179"/>
            <a:ext cx="3361101" cy="4496460"/>
            <a:chOff x="77424" y="1313179"/>
            <a:chExt cx="3361101" cy="449646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F346A0-2820-41A8-DAAF-DB5E8623BDBC}"/>
                </a:ext>
              </a:extLst>
            </p:cNvPr>
            <p:cNvSpPr txBox="1"/>
            <p:nvPr/>
          </p:nvSpPr>
          <p:spPr>
            <a:xfrm>
              <a:off x="137925" y="3934436"/>
              <a:ext cx="3215135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bg2"/>
                  </a:solidFill>
                </a:rPr>
                <a:t>October 27, 2026</a:t>
              </a:r>
            </a:p>
            <a:p>
              <a:pPr algn="ctr"/>
              <a:endParaRPr lang="en-US">
                <a:solidFill>
                  <a:schemeClr val="bg2"/>
                </a:solidFill>
              </a:endParaRPr>
            </a:p>
            <a:p>
              <a:pPr algn="ctr"/>
              <a:r>
                <a:rPr lang="en-US">
                  <a:solidFill>
                    <a:srgbClr val="011F34"/>
                  </a:solidFill>
                </a:rPr>
                <a:t>Information &amp; Discussion</a:t>
              </a:r>
            </a:p>
            <a:p>
              <a:pPr algn="ctr"/>
              <a:endParaRPr lang="en-US">
                <a:solidFill>
                  <a:schemeClr val="bg2"/>
                </a:solidFill>
              </a:endParaRPr>
            </a:p>
            <a:p>
              <a:pPr algn="ctr"/>
              <a:r>
                <a:rPr lang="en-US" sz="1200">
                  <a:solidFill>
                    <a:schemeClr val="bg2"/>
                  </a:solidFill>
                </a:rPr>
                <a:t>Presented proposed Schedule 91 concepts and avoided cost methodology; receive Commission feedback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9B3140B-5DF2-3BDD-9FA9-1B4B34963E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0" r="66812" b="-1"/>
            <a:stretch>
              <a:fillRect/>
            </a:stretch>
          </p:blipFill>
          <p:spPr bwMode="auto">
            <a:xfrm>
              <a:off x="518477" y="1313179"/>
              <a:ext cx="2529523" cy="251805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CFCA21D-F2C7-37B0-982C-0DDD8F1B8D60}"/>
                </a:ext>
              </a:extLst>
            </p:cNvPr>
            <p:cNvSpPr/>
            <p:nvPr/>
          </p:nvSpPr>
          <p:spPr>
            <a:xfrm>
              <a:off x="77424" y="1371600"/>
              <a:ext cx="3361101" cy="4438039"/>
            </a:xfrm>
            <a:prstGeom prst="roundRect">
              <a:avLst/>
            </a:prstGeom>
            <a:noFill/>
            <a:ln w="50800">
              <a:solidFill>
                <a:srgbClr val="011F3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1A605F6-E5CA-86B1-E6B6-5D17D927F63D}"/>
              </a:ext>
            </a:extLst>
          </p:cNvPr>
          <p:cNvGrpSpPr/>
          <p:nvPr/>
        </p:nvGrpSpPr>
        <p:grpSpPr>
          <a:xfrm>
            <a:off x="4010943" y="1353904"/>
            <a:ext cx="3742407" cy="4455735"/>
            <a:chOff x="4010943" y="1353904"/>
            <a:chExt cx="3742407" cy="445573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FEE982B-E6A3-4A1F-4EB7-2E8E484710D4}"/>
                </a:ext>
              </a:extLst>
            </p:cNvPr>
            <p:cNvSpPr txBox="1"/>
            <p:nvPr/>
          </p:nvSpPr>
          <p:spPr>
            <a:xfrm>
              <a:off x="4096408" y="3934436"/>
              <a:ext cx="3563098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November 2026</a:t>
              </a:r>
            </a:p>
            <a:p>
              <a:pPr algn="ctr"/>
              <a:endParaRPr lang="en-US" dirty="0">
                <a:solidFill>
                  <a:schemeClr val="bg2"/>
                </a:solidFill>
              </a:endParaRPr>
            </a:p>
            <a:p>
              <a:pPr algn="ctr"/>
              <a:r>
                <a:rPr lang="en-US" dirty="0">
                  <a:solidFill>
                    <a:srgbClr val="011F34"/>
                  </a:solidFill>
                </a:rPr>
                <a:t>Commission Approval</a:t>
              </a:r>
            </a:p>
            <a:p>
              <a:pPr algn="ctr"/>
              <a:endParaRPr lang="en-US" dirty="0">
                <a:solidFill>
                  <a:schemeClr val="bg2"/>
                </a:solidFill>
              </a:endParaRPr>
            </a:p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Staff returns with final Schedule 91 </a:t>
              </a:r>
            </a:p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and a resolution for Commission consideration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DBF12F6-C4DF-F256-768F-5180783D9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7" r="32609"/>
            <a:stretch>
              <a:fillRect/>
            </a:stretch>
          </p:blipFill>
          <p:spPr bwMode="auto">
            <a:xfrm>
              <a:off x="4613195" y="1353904"/>
              <a:ext cx="2529523" cy="247535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F77AC2E-2377-502B-A815-787F1FD042FB}"/>
                </a:ext>
              </a:extLst>
            </p:cNvPr>
            <p:cNvSpPr/>
            <p:nvPr/>
          </p:nvSpPr>
          <p:spPr>
            <a:xfrm>
              <a:off x="4010943" y="1371600"/>
              <a:ext cx="3742407" cy="4438039"/>
            </a:xfrm>
            <a:prstGeom prst="roundRect">
              <a:avLst/>
            </a:prstGeom>
            <a:noFill/>
            <a:ln w="50800">
              <a:solidFill>
                <a:srgbClr val="011F3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20D312-DEF7-E442-E607-E84F73D203C4}"/>
              </a:ext>
            </a:extLst>
          </p:cNvPr>
          <p:cNvGrpSpPr/>
          <p:nvPr/>
        </p:nvGrpSpPr>
        <p:grpSpPr>
          <a:xfrm>
            <a:off x="8400196" y="1277289"/>
            <a:ext cx="3653879" cy="4532961"/>
            <a:chOff x="8400196" y="1277289"/>
            <a:chExt cx="3653879" cy="453296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116DC32-BA57-3520-1DA5-8FF218178731}"/>
                </a:ext>
              </a:extLst>
            </p:cNvPr>
            <p:cNvSpPr txBox="1"/>
            <p:nvPr/>
          </p:nvSpPr>
          <p:spPr>
            <a:xfrm>
              <a:off x="8402854" y="3934436"/>
              <a:ext cx="3651221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Project Execution</a:t>
              </a:r>
            </a:p>
            <a:p>
              <a:pPr algn="ctr"/>
              <a:endParaRPr lang="en-US" dirty="0">
                <a:solidFill>
                  <a:schemeClr val="bg2"/>
                </a:solidFill>
              </a:endParaRPr>
            </a:p>
            <a:p>
              <a:pPr algn="ctr"/>
              <a:r>
                <a:rPr lang="en-US" dirty="0">
                  <a:solidFill>
                    <a:srgbClr val="011F34"/>
                  </a:solidFill>
                </a:rPr>
                <a:t>Interconnection Agreement</a:t>
              </a:r>
            </a:p>
            <a:p>
              <a:pPr algn="ctr"/>
              <a:endParaRPr lang="en-US" dirty="0">
                <a:solidFill>
                  <a:schemeClr val="bg2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34424C"/>
                  </a:solidFill>
                  <a:ea typeface="Aptos" pitchFamily="34" charset="-122"/>
                  <a:cs typeface="Aptos" pitchFamily="34" charset="-120"/>
                </a:rPr>
                <a:t>Complete the project interconnection application and execute the agreement</a:t>
              </a:r>
              <a:endParaRPr lang="en-US" sz="1200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635B44E-9CC4-EA5C-5EA5-2004E16EE7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91" b="1305"/>
            <a:stretch>
              <a:fillRect/>
            </a:stretch>
          </p:blipFill>
          <p:spPr bwMode="auto">
            <a:xfrm>
              <a:off x="8963703" y="1277289"/>
              <a:ext cx="2529522" cy="255197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7A0BDE0-FF29-BED1-174A-D7A057F51D47}"/>
                </a:ext>
              </a:extLst>
            </p:cNvPr>
            <p:cNvSpPr/>
            <p:nvPr/>
          </p:nvSpPr>
          <p:spPr>
            <a:xfrm>
              <a:off x="8400196" y="1372211"/>
              <a:ext cx="3651221" cy="4438039"/>
            </a:xfrm>
            <a:prstGeom prst="roundRect">
              <a:avLst/>
            </a:prstGeom>
            <a:noFill/>
            <a:ln w="50800">
              <a:solidFill>
                <a:srgbClr val="011F3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A9CF369-5ED1-9294-E305-97CC3D89BED7}"/>
              </a:ext>
            </a:extLst>
          </p:cNvPr>
          <p:cNvSpPr txBox="1"/>
          <p:nvPr/>
        </p:nvSpPr>
        <p:spPr>
          <a:xfrm>
            <a:off x="2261429" y="5990957"/>
            <a:ext cx="72330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/>
              <a:t>No Commission action requested today</a:t>
            </a:r>
          </a:p>
        </p:txBody>
      </p:sp>
    </p:spTree>
    <p:extLst>
      <p:ext uri="{BB962C8B-B14F-4D97-AF65-F5344CB8AC3E}">
        <p14:creationId xmlns:p14="http://schemas.microsoft.com/office/powerpoint/2010/main" val="334417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49">
            <a:extLst>
              <a:ext uri="{FF2B5EF4-FFF2-40B4-BE49-F238E27FC236}">
                <a16:creationId xmlns:a16="http://schemas.microsoft.com/office/drawing/2014/main" id="{75DBD07F-26D5-26B4-83C4-B8671F92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1"/>
            <a:ext cx="11449050" cy="937260"/>
          </a:xfrm>
        </p:spPr>
        <p:txBody>
          <a:bodyPr>
            <a:noAutofit/>
          </a:bodyPr>
          <a:lstStyle/>
          <a:p>
            <a:r>
              <a:rPr lang="en-US" sz="31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Other Avoided Cost Components Evaluated</a:t>
            </a:r>
            <a:endParaRPr lang="en-US" sz="3100"/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B9DB4B5E-6D59-DD6C-50BF-6B15F726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27</a:t>
            </a:fld>
            <a:endParaRPr lang="en-US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436A229-B958-01DE-A95A-124A2DB179B8}"/>
              </a:ext>
            </a:extLst>
          </p:cNvPr>
          <p:cNvGrpSpPr/>
          <p:nvPr/>
        </p:nvGrpSpPr>
        <p:grpSpPr>
          <a:xfrm>
            <a:off x="502920" y="5546597"/>
            <a:ext cx="11183112" cy="1005841"/>
            <a:chOff x="502920" y="6131814"/>
            <a:chExt cx="11183112" cy="420624"/>
          </a:xfrm>
        </p:grpSpPr>
        <p:sp>
          <p:nvSpPr>
            <p:cNvPr id="97" name="Shape 27">
              <a:extLst>
                <a:ext uri="{FF2B5EF4-FFF2-40B4-BE49-F238E27FC236}">
                  <a16:creationId xmlns:a16="http://schemas.microsoft.com/office/drawing/2014/main" id="{AB070A24-14BB-61AA-F120-7556B4786C38}"/>
                </a:ext>
              </a:extLst>
            </p:cNvPr>
            <p:cNvSpPr/>
            <p:nvPr/>
          </p:nvSpPr>
          <p:spPr>
            <a:xfrm>
              <a:off x="502920" y="6131814"/>
              <a:ext cx="11183112" cy="420624"/>
            </a:xfrm>
            <a:prstGeom prst="roundRect">
              <a:avLst>
                <a:gd name="adj" fmla="val 12308"/>
              </a:avLst>
            </a:prstGeom>
            <a:solidFill>
              <a:srgbClr val="488677"/>
            </a:solidFill>
            <a:ln w="12700">
              <a:solidFill>
                <a:srgbClr val="00283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Text 28">
              <a:extLst>
                <a:ext uri="{FF2B5EF4-FFF2-40B4-BE49-F238E27FC236}">
                  <a16:creationId xmlns:a16="http://schemas.microsoft.com/office/drawing/2014/main" id="{86E7BCA0-1354-C622-4B6E-E8044D2FDF1F}"/>
                </a:ext>
              </a:extLst>
            </p:cNvPr>
            <p:cNvSpPr/>
            <p:nvPr/>
          </p:nvSpPr>
          <p:spPr>
            <a:xfrm>
              <a:off x="575086" y="6227064"/>
              <a:ext cx="11094568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>
                  <a:solidFill>
                    <a:srgbClr val="FFFFFF"/>
                  </a:solidFill>
                </a:rPr>
                <a:t>Guiding Principle: </a:t>
              </a:r>
              <a:r>
                <a:rPr lang="en-US" sz="2000">
                  <a:solidFill>
                    <a:srgbClr val="FFFFFF"/>
                  </a:solidFill>
                </a:rPr>
                <a:t>Include only costs that reduce Benton PUD’s actual expenses when </a:t>
              </a:r>
            </a:p>
            <a:p>
              <a:pPr marL="0" indent="0" algn="ctr">
                <a:buNone/>
              </a:pPr>
              <a:r>
                <a:rPr lang="en-US" sz="2000">
                  <a:solidFill>
                    <a:srgbClr val="FFFFFF"/>
                  </a:solidFill>
                </a:rPr>
                <a:t>customer generation is delivered to the District, while avoiding double compensation.</a:t>
              </a:r>
              <a:endParaRPr lang="en-US" sz="200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74900CC-5B3A-5619-1B0C-BD02340D2014}"/>
              </a:ext>
            </a:extLst>
          </p:cNvPr>
          <p:cNvGrpSpPr/>
          <p:nvPr/>
        </p:nvGrpSpPr>
        <p:grpSpPr>
          <a:xfrm>
            <a:off x="502920" y="1089940"/>
            <a:ext cx="5468112" cy="1439900"/>
            <a:chOff x="502920" y="1089940"/>
            <a:chExt cx="5468112" cy="1439900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E184148F-70A3-4028-798B-4DA5EB6F7503}"/>
                </a:ext>
              </a:extLst>
            </p:cNvPr>
            <p:cNvGrpSpPr/>
            <p:nvPr/>
          </p:nvGrpSpPr>
          <p:grpSpPr>
            <a:xfrm>
              <a:off x="502920" y="1112520"/>
              <a:ext cx="5468112" cy="1417320"/>
              <a:chOff x="502920" y="1550670"/>
              <a:chExt cx="5468112" cy="1417320"/>
            </a:xfrm>
          </p:grpSpPr>
          <p:sp>
            <p:nvSpPr>
              <p:cNvPr id="3" name="Shape 2">
                <a:extLst>
                  <a:ext uri="{FF2B5EF4-FFF2-40B4-BE49-F238E27FC236}">
                    <a16:creationId xmlns:a16="http://schemas.microsoft.com/office/drawing/2014/main" id="{EA314917-A4B8-2A2B-DD52-CB4B0FADB0C8}"/>
                  </a:ext>
                </a:extLst>
              </p:cNvPr>
              <p:cNvSpPr/>
              <p:nvPr/>
            </p:nvSpPr>
            <p:spPr>
              <a:xfrm>
                <a:off x="502920" y="1550670"/>
                <a:ext cx="5468112" cy="1417320"/>
              </a:xfrm>
              <a:prstGeom prst="roundRect">
                <a:avLst>
                  <a:gd name="adj" fmla="val 10323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 5">
                <a:extLst>
                  <a:ext uri="{FF2B5EF4-FFF2-40B4-BE49-F238E27FC236}">
                    <a16:creationId xmlns:a16="http://schemas.microsoft.com/office/drawing/2014/main" id="{FF4558DF-D860-8F38-376C-888516437889}"/>
                  </a:ext>
                </a:extLst>
              </p:cNvPr>
              <p:cNvSpPr/>
              <p:nvPr/>
            </p:nvSpPr>
            <p:spPr>
              <a:xfrm>
                <a:off x="1261872" y="1715262"/>
                <a:ext cx="4507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BPA Tier 2</a:t>
                </a:r>
                <a:endParaRPr lang="en-US" sz="1900"/>
              </a:p>
            </p:txBody>
          </p:sp>
          <p:sp>
            <p:nvSpPr>
              <p:cNvPr id="55" name="Text 6">
                <a:extLst>
                  <a:ext uri="{FF2B5EF4-FFF2-40B4-BE49-F238E27FC236}">
                    <a16:creationId xmlns:a16="http://schemas.microsoft.com/office/drawing/2014/main" id="{E6759B02-3D43-775E-EEEF-2321F794DFDA}"/>
                  </a:ext>
                </a:extLst>
              </p:cNvPr>
              <p:cNvSpPr/>
              <p:nvPr/>
            </p:nvSpPr>
            <p:spPr>
              <a:xfrm>
                <a:off x="1261872" y="2163318"/>
                <a:ext cx="4690872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Excluded currently – Existing power commitments and anticipated Tier 1 headroom limit incremental savings from customer generation</a:t>
                </a:r>
                <a:endParaRPr lang="en-US" sz="1550"/>
              </a:p>
            </p:txBody>
          </p:sp>
        </p:grpSp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2C09DC2D-BD1A-D61B-B6C5-CE2A4E560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159" y="1089940"/>
              <a:ext cx="664474" cy="570000"/>
            </a:xfrm>
            <a:prstGeom prst="rect">
              <a:avLst/>
            </a:prstGeom>
          </p:spPr>
        </p:pic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1653D9A-F589-5DA6-F39D-7DBABB0415BA}"/>
              </a:ext>
            </a:extLst>
          </p:cNvPr>
          <p:cNvGrpSpPr/>
          <p:nvPr/>
        </p:nvGrpSpPr>
        <p:grpSpPr>
          <a:xfrm>
            <a:off x="6217920" y="1112520"/>
            <a:ext cx="5468112" cy="1417320"/>
            <a:chOff x="6217920" y="1112520"/>
            <a:chExt cx="5468112" cy="1417320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2B74D7E7-40B8-7BC1-CD33-36AFA1194936}"/>
                </a:ext>
              </a:extLst>
            </p:cNvPr>
            <p:cNvGrpSpPr/>
            <p:nvPr/>
          </p:nvGrpSpPr>
          <p:grpSpPr>
            <a:xfrm>
              <a:off x="6217920" y="1112520"/>
              <a:ext cx="5468112" cy="1417320"/>
              <a:chOff x="6217920" y="1550670"/>
              <a:chExt cx="5468112" cy="1417320"/>
            </a:xfrm>
          </p:grpSpPr>
          <p:sp>
            <p:nvSpPr>
              <p:cNvPr id="57" name="Shape 7">
                <a:extLst>
                  <a:ext uri="{FF2B5EF4-FFF2-40B4-BE49-F238E27FC236}">
                    <a16:creationId xmlns:a16="http://schemas.microsoft.com/office/drawing/2014/main" id="{AF59B53A-74AF-648F-A2F0-9B24398EEE40}"/>
                  </a:ext>
                </a:extLst>
              </p:cNvPr>
              <p:cNvSpPr/>
              <p:nvPr/>
            </p:nvSpPr>
            <p:spPr>
              <a:xfrm>
                <a:off x="6217920" y="1550670"/>
                <a:ext cx="5468112" cy="1417320"/>
              </a:xfrm>
              <a:prstGeom prst="roundRect">
                <a:avLst>
                  <a:gd name="adj" fmla="val 10323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Text 10">
                <a:extLst>
                  <a:ext uri="{FF2B5EF4-FFF2-40B4-BE49-F238E27FC236}">
                    <a16:creationId xmlns:a16="http://schemas.microsoft.com/office/drawing/2014/main" id="{873993B5-9EFE-506A-A4FC-395E1D2D0806}"/>
                  </a:ext>
                </a:extLst>
              </p:cNvPr>
              <p:cNvSpPr/>
              <p:nvPr/>
            </p:nvSpPr>
            <p:spPr>
              <a:xfrm>
                <a:off x="6976872" y="1715262"/>
                <a:ext cx="4507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Demand &amp; Capacity</a:t>
                </a:r>
                <a:endParaRPr lang="en-US" sz="1900"/>
              </a:p>
            </p:txBody>
          </p:sp>
          <p:sp>
            <p:nvSpPr>
              <p:cNvPr id="65" name="Text 11">
                <a:extLst>
                  <a:ext uri="{FF2B5EF4-FFF2-40B4-BE49-F238E27FC236}">
                    <a16:creationId xmlns:a16="http://schemas.microsoft.com/office/drawing/2014/main" id="{3D985797-DD12-F510-E790-14F9DCE9A851}"/>
                  </a:ext>
                </a:extLst>
              </p:cNvPr>
              <p:cNvSpPr/>
              <p:nvPr/>
            </p:nvSpPr>
            <p:spPr>
              <a:xfrm>
                <a:off x="6976872" y="2163318"/>
                <a:ext cx="4443984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Excluded – Net billing already allows customers to reduce retail demand charges. Additional capacity savings were not established.</a:t>
                </a:r>
                <a:endParaRPr lang="en-US" sz="1550"/>
              </a:p>
            </p:txBody>
          </p:sp>
        </p:grpSp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D0739E4F-DA07-F914-4CA7-58EED39A3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18" t="2108" r="31093" b="49707"/>
            <a:stretch>
              <a:fillRect/>
            </a:stretch>
          </p:blipFill>
          <p:spPr bwMode="auto">
            <a:xfrm>
              <a:off x="6289360" y="1131315"/>
              <a:ext cx="616073" cy="62077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E1CF24E3-E02C-4471-E4CB-2C9D839D17B1}"/>
              </a:ext>
            </a:extLst>
          </p:cNvPr>
          <p:cNvGrpSpPr/>
          <p:nvPr/>
        </p:nvGrpSpPr>
        <p:grpSpPr>
          <a:xfrm>
            <a:off x="502920" y="2664333"/>
            <a:ext cx="5468112" cy="1418463"/>
            <a:chOff x="502920" y="2664333"/>
            <a:chExt cx="5468112" cy="1418463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B4223187-D801-6B6C-ADDA-18B5B45E9957}"/>
                </a:ext>
              </a:extLst>
            </p:cNvPr>
            <p:cNvGrpSpPr/>
            <p:nvPr/>
          </p:nvGrpSpPr>
          <p:grpSpPr>
            <a:xfrm>
              <a:off x="502920" y="2665476"/>
              <a:ext cx="5468112" cy="1417320"/>
              <a:chOff x="502920" y="3141726"/>
              <a:chExt cx="5468112" cy="1417320"/>
            </a:xfrm>
          </p:grpSpPr>
          <p:sp>
            <p:nvSpPr>
              <p:cNvPr id="67" name="Shape 12">
                <a:extLst>
                  <a:ext uri="{FF2B5EF4-FFF2-40B4-BE49-F238E27FC236}">
                    <a16:creationId xmlns:a16="http://schemas.microsoft.com/office/drawing/2014/main" id="{3A54E3BF-6D30-54DB-BB45-AE70E8EEA0CF}"/>
                  </a:ext>
                </a:extLst>
              </p:cNvPr>
              <p:cNvSpPr/>
              <p:nvPr/>
            </p:nvSpPr>
            <p:spPr>
              <a:xfrm>
                <a:off x="502920" y="3141726"/>
                <a:ext cx="5468112" cy="1417320"/>
              </a:xfrm>
              <a:prstGeom prst="roundRect">
                <a:avLst>
                  <a:gd name="adj" fmla="val 10323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Text 15">
                <a:extLst>
                  <a:ext uri="{FF2B5EF4-FFF2-40B4-BE49-F238E27FC236}">
                    <a16:creationId xmlns:a16="http://schemas.microsoft.com/office/drawing/2014/main" id="{81F7E2CF-EEDA-13D1-D214-1482E1430C25}"/>
                  </a:ext>
                </a:extLst>
              </p:cNvPr>
              <p:cNvSpPr/>
              <p:nvPr/>
            </p:nvSpPr>
            <p:spPr>
              <a:xfrm>
                <a:off x="1261872" y="3306318"/>
                <a:ext cx="4507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BPA Rate Adjustments</a:t>
                </a:r>
                <a:endParaRPr lang="en-US" sz="1900"/>
              </a:p>
            </p:txBody>
          </p:sp>
          <p:sp>
            <p:nvSpPr>
              <p:cNvPr id="75" name="Text 16">
                <a:extLst>
                  <a:ext uri="{FF2B5EF4-FFF2-40B4-BE49-F238E27FC236}">
                    <a16:creationId xmlns:a16="http://schemas.microsoft.com/office/drawing/2014/main" id="{13AE7D48-189D-AAED-5805-C0BFF21CDB7C}"/>
                  </a:ext>
                </a:extLst>
              </p:cNvPr>
              <p:cNvSpPr/>
              <p:nvPr/>
            </p:nvSpPr>
            <p:spPr>
              <a:xfrm>
                <a:off x="1261872" y="3754374"/>
                <a:ext cx="4507992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Excluded – </a:t>
                </a:r>
                <a:r>
                  <a:rPr lang="en-US" sz="1550" err="1">
                    <a:solidFill>
                      <a:srgbClr val="15384B"/>
                    </a:solidFill>
                  </a:rPr>
                  <a:t>COORA</a:t>
                </a:r>
                <a:r>
                  <a:rPr lang="en-US" sz="1550">
                    <a:solidFill>
                      <a:srgbClr val="15384B"/>
                    </a:solidFill>
                  </a:rPr>
                  <a:t>, </a:t>
                </a:r>
                <a:r>
                  <a:rPr lang="en-US" sz="1550" err="1">
                    <a:solidFill>
                      <a:srgbClr val="15384B"/>
                    </a:solidFill>
                  </a:rPr>
                  <a:t>FRP</a:t>
                </a:r>
                <a:r>
                  <a:rPr lang="en-US" sz="1550">
                    <a:solidFill>
                      <a:srgbClr val="15384B"/>
                    </a:solidFill>
                  </a:rPr>
                  <a:t>, </a:t>
                </a:r>
                <a:r>
                  <a:rPr lang="en-US" sz="1550" err="1">
                    <a:solidFill>
                      <a:srgbClr val="15384B"/>
                    </a:solidFill>
                  </a:rPr>
                  <a:t>CRAC</a:t>
                </a:r>
                <a:r>
                  <a:rPr lang="en-US" sz="1550">
                    <a:solidFill>
                      <a:srgbClr val="15384B"/>
                    </a:solidFill>
                  </a:rPr>
                  <a:t>, and </a:t>
                </a:r>
                <a:r>
                  <a:rPr lang="en-US" sz="1550" err="1">
                    <a:solidFill>
                      <a:srgbClr val="15384B"/>
                    </a:solidFill>
                  </a:rPr>
                  <a:t>RDC</a:t>
                </a:r>
                <a:r>
                  <a:rPr lang="en-US" sz="1550">
                    <a:solidFill>
                      <a:srgbClr val="15384B"/>
                    </a:solidFill>
                  </a:rPr>
                  <a:t> are generally based on fixed billing determinants rather than actual loads.</a:t>
                </a:r>
                <a:endParaRPr lang="en-US" sz="1550"/>
              </a:p>
            </p:txBody>
          </p:sp>
        </p:grpSp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96BF5FC0-B9A0-1220-1468-2275C5E37F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413" b="50799"/>
            <a:stretch>
              <a:fillRect/>
            </a:stretch>
          </p:blipFill>
          <p:spPr bwMode="auto">
            <a:xfrm>
              <a:off x="575086" y="2664333"/>
              <a:ext cx="686786" cy="71323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8F87FE09-3F10-C1D3-0193-7843C44FF091}"/>
              </a:ext>
            </a:extLst>
          </p:cNvPr>
          <p:cNvGrpSpPr/>
          <p:nvPr/>
        </p:nvGrpSpPr>
        <p:grpSpPr>
          <a:xfrm>
            <a:off x="6217920" y="2665476"/>
            <a:ext cx="5468112" cy="1417320"/>
            <a:chOff x="6217920" y="2665476"/>
            <a:chExt cx="5468112" cy="141732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ED5E845-3D8C-30A4-DF5B-B4839799301D}"/>
                </a:ext>
              </a:extLst>
            </p:cNvPr>
            <p:cNvGrpSpPr/>
            <p:nvPr/>
          </p:nvGrpSpPr>
          <p:grpSpPr>
            <a:xfrm>
              <a:off x="6217920" y="2665476"/>
              <a:ext cx="5468112" cy="1417320"/>
              <a:chOff x="6217920" y="3141726"/>
              <a:chExt cx="5468112" cy="1417320"/>
            </a:xfrm>
          </p:grpSpPr>
          <p:sp>
            <p:nvSpPr>
              <p:cNvPr id="77" name="Shape 17">
                <a:extLst>
                  <a:ext uri="{FF2B5EF4-FFF2-40B4-BE49-F238E27FC236}">
                    <a16:creationId xmlns:a16="http://schemas.microsoft.com/office/drawing/2014/main" id="{E115803D-32DB-788D-FA1E-042D12175CCD}"/>
                  </a:ext>
                </a:extLst>
              </p:cNvPr>
              <p:cNvSpPr/>
              <p:nvPr/>
            </p:nvSpPr>
            <p:spPr>
              <a:xfrm>
                <a:off x="6217920" y="3141726"/>
                <a:ext cx="5468112" cy="1417320"/>
              </a:xfrm>
              <a:prstGeom prst="roundRect">
                <a:avLst>
                  <a:gd name="adj" fmla="val 10323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Text 20">
                <a:extLst>
                  <a:ext uri="{FF2B5EF4-FFF2-40B4-BE49-F238E27FC236}">
                    <a16:creationId xmlns:a16="http://schemas.microsoft.com/office/drawing/2014/main" id="{0C7F320F-E954-C69C-E639-5DDFBAB15F32}"/>
                  </a:ext>
                </a:extLst>
              </p:cNvPr>
              <p:cNvSpPr/>
              <p:nvPr/>
            </p:nvSpPr>
            <p:spPr>
              <a:xfrm>
                <a:off x="6976872" y="3306318"/>
                <a:ext cx="4507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Transmission &amp; Infrastructure</a:t>
                </a:r>
                <a:endParaRPr lang="en-US" sz="1900"/>
              </a:p>
            </p:txBody>
          </p:sp>
          <p:sp>
            <p:nvSpPr>
              <p:cNvPr id="85" name="Text 21">
                <a:extLst>
                  <a:ext uri="{FF2B5EF4-FFF2-40B4-BE49-F238E27FC236}">
                    <a16:creationId xmlns:a16="http://schemas.microsoft.com/office/drawing/2014/main" id="{07B14660-42EA-B7EE-A760-B24C9188C1B9}"/>
                  </a:ext>
                </a:extLst>
              </p:cNvPr>
              <p:cNvSpPr/>
              <p:nvPr/>
            </p:nvSpPr>
            <p:spPr>
              <a:xfrm>
                <a:off x="6976872" y="3754374"/>
                <a:ext cx="4443984" cy="7132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1550">
                    <a:solidFill>
                      <a:srgbClr val="15384B"/>
                    </a:solidFill>
                  </a:rPr>
                  <a:t>Excluded – Non demonstrated reduction in BPA transmission billing demand or deferral of specific capital projects.</a:t>
                </a:r>
                <a:endParaRPr lang="en-US" sz="1550"/>
              </a:p>
            </p:txBody>
          </p:sp>
        </p:grp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7835693A-613E-E7EC-83D5-AEFC636885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444" r="66028"/>
            <a:stretch>
              <a:fillRect/>
            </a:stretch>
          </p:blipFill>
          <p:spPr bwMode="auto">
            <a:xfrm>
              <a:off x="6264826" y="2694747"/>
              <a:ext cx="630660" cy="65046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570BBAA-18F4-0F72-BE05-874977FC236B}"/>
              </a:ext>
            </a:extLst>
          </p:cNvPr>
          <p:cNvGrpSpPr/>
          <p:nvPr/>
        </p:nvGrpSpPr>
        <p:grpSpPr>
          <a:xfrm>
            <a:off x="502920" y="4218431"/>
            <a:ext cx="11183112" cy="1362456"/>
            <a:chOff x="502920" y="4218431"/>
            <a:chExt cx="11183112" cy="1362456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8F3F14ED-F611-157C-0670-F2A207701E2E}"/>
                </a:ext>
              </a:extLst>
            </p:cNvPr>
            <p:cNvGrpSpPr/>
            <p:nvPr/>
          </p:nvGrpSpPr>
          <p:grpSpPr>
            <a:xfrm>
              <a:off x="502920" y="4218431"/>
              <a:ext cx="11183112" cy="1362456"/>
              <a:chOff x="502920" y="4732781"/>
              <a:chExt cx="11183112" cy="1362456"/>
            </a:xfrm>
          </p:grpSpPr>
          <p:sp>
            <p:nvSpPr>
              <p:cNvPr id="87" name="Shape 22">
                <a:extLst>
                  <a:ext uri="{FF2B5EF4-FFF2-40B4-BE49-F238E27FC236}">
                    <a16:creationId xmlns:a16="http://schemas.microsoft.com/office/drawing/2014/main" id="{0FE56E0D-2B66-FEA3-F334-C17B679FBB65}"/>
                  </a:ext>
                </a:extLst>
              </p:cNvPr>
              <p:cNvSpPr/>
              <p:nvPr/>
            </p:nvSpPr>
            <p:spPr>
              <a:xfrm>
                <a:off x="502920" y="4732781"/>
                <a:ext cx="11183112" cy="1192531"/>
              </a:xfrm>
              <a:prstGeom prst="roundRect">
                <a:avLst>
                  <a:gd name="adj" fmla="val 14035"/>
                </a:avLst>
              </a:prstGeom>
              <a:solidFill>
                <a:srgbClr val="E2F1FA"/>
              </a:solidFill>
              <a:ln w="7620">
                <a:solidFill>
                  <a:srgbClr val="D3E8F4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Text 25">
                <a:extLst>
                  <a:ext uri="{FF2B5EF4-FFF2-40B4-BE49-F238E27FC236}">
                    <a16:creationId xmlns:a16="http://schemas.microsoft.com/office/drawing/2014/main" id="{46B18CFD-034D-6B20-B74D-01651B44DBB8}"/>
                  </a:ext>
                </a:extLst>
              </p:cNvPr>
              <p:cNvSpPr/>
              <p:nvPr/>
            </p:nvSpPr>
            <p:spPr>
              <a:xfrm>
                <a:off x="1261872" y="4897374"/>
                <a:ext cx="1022299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b="1">
                    <a:solidFill>
                      <a:srgbClr val="00283E"/>
                    </a:solidFill>
                  </a:rPr>
                  <a:t>Other Potential Avoided Costs</a:t>
                </a:r>
                <a:endParaRPr lang="en-US" sz="1900"/>
              </a:p>
            </p:txBody>
          </p:sp>
          <p:sp>
            <p:nvSpPr>
              <p:cNvPr id="95" name="Text 26">
                <a:extLst>
                  <a:ext uri="{FF2B5EF4-FFF2-40B4-BE49-F238E27FC236}">
                    <a16:creationId xmlns:a16="http://schemas.microsoft.com/office/drawing/2014/main" id="{F1A0FAF9-02FC-B257-09BD-7A3EB423DD2E}"/>
                  </a:ext>
                </a:extLst>
              </p:cNvPr>
              <p:cNvSpPr/>
              <p:nvPr/>
            </p:nvSpPr>
            <p:spPr>
              <a:xfrm>
                <a:off x="1261872" y="5278754"/>
                <a:ext cx="10158984" cy="81648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1550">
                    <a:solidFill>
                      <a:srgbClr val="15384B"/>
                    </a:solidFill>
                  </a:rPr>
                  <a:t>Social cost of carbon, risk adders, ancillary services and resource adequacy were evaluated but excluded because they do not represent separately identifiable, directly avoided District costs under this methodology.</a:t>
                </a:r>
              </a:p>
            </p:txBody>
          </p:sp>
        </p:grpSp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83A98E32-C904-9350-C09E-93D4432573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47" t="51310" r="31805" b="2629"/>
            <a:stretch>
              <a:fillRect/>
            </a:stretch>
          </p:blipFill>
          <p:spPr bwMode="auto">
            <a:xfrm>
              <a:off x="550159" y="4236001"/>
              <a:ext cx="656670" cy="62322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2E57BE9-7587-D588-A494-E397622F4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Number Placeholder 2">
            <a:extLst>
              <a:ext uri="{FF2B5EF4-FFF2-40B4-BE49-F238E27FC236}">
                <a16:creationId xmlns:a16="http://schemas.microsoft.com/office/drawing/2014/main" id="{595FC176-1187-7801-ACA9-09EF94608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E04D27-319E-3071-008F-F751AA4A8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170"/>
            <a:ext cx="12192000" cy="602765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E9C4D8C-2F45-87BC-01A1-FEF1DA91E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972800" cy="937260"/>
          </a:xfrm>
        </p:spPr>
        <p:txBody>
          <a:bodyPr>
            <a:noAutofit/>
          </a:bodyPr>
          <a:lstStyle/>
          <a:p>
            <a:r>
              <a:rPr lang="en-US" sz="32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How Staff Developed the Benton PUD </a:t>
            </a:r>
            <a:r>
              <a:rPr lang="en-US" sz="3200" err="1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T&amp;D</a:t>
            </a:r>
            <a:r>
              <a:rPr lang="en-US" sz="32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 Loss Rate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98177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7A24EB0-A87D-6BE3-682E-7818B2B50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D251E7-5E2F-629D-AEEF-D698E45F6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9131"/>
            <a:ext cx="12192000" cy="4534215"/>
          </a:xfrm>
          <a:prstGeom prst="rect">
            <a:avLst/>
          </a:prstGeom>
        </p:spPr>
      </p:pic>
      <p:sp>
        <p:nvSpPr>
          <p:cNvPr id="40" name="Title 39">
            <a:extLst>
              <a:ext uri="{FF2B5EF4-FFF2-40B4-BE49-F238E27FC236}">
                <a16:creationId xmlns:a16="http://schemas.microsoft.com/office/drawing/2014/main" id="{6694D8A1-569B-201A-EEE6-AF031934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15" y="1"/>
            <a:ext cx="11515061" cy="937260"/>
          </a:xfrm>
        </p:spPr>
        <p:txBody>
          <a:bodyPr>
            <a:noAutofit/>
          </a:bodyPr>
          <a:lstStyle/>
          <a:p>
            <a:r>
              <a:rPr lang="en-US" sz="3200">
                <a:solidFill>
                  <a:srgbClr val="FFFFFF"/>
                </a:solidFill>
                <a:latin typeface="Open Sans Condensed" pitchFamily="34" charset="0"/>
                <a:ea typeface="Open Sans Condensed" pitchFamily="34" charset="-122"/>
                <a:cs typeface="Open Sans Condensed" pitchFamily="34" charset="-120"/>
              </a:rPr>
              <a:t>How Staff Developed the Avoided BPA Load Shaping Rate</a:t>
            </a:r>
            <a:endParaRPr lang="en-US" sz="3200"/>
          </a:p>
        </p:txBody>
      </p:sp>
      <p:sp>
        <p:nvSpPr>
          <p:cNvPr id="42" name="Slide Number Placeholder 2">
            <a:extLst>
              <a:ext uri="{FF2B5EF4-FFF2-40B4-BE49-F238E27FC236}">
                <a16:creationId xmlns:a16="http://schemas.microsoft.com/office/drawing/2014/main" id="{8FEEFBF1-5CAF-C280-7D2F-0C539E4C9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/>
          <a:lstStyle/>
          <a:p>
            <a:fld id="{14A0D438-1743-42C4-8C31-D251F13359CC}" type="slidenum">
              <a:rPr lang="en-US" smtClean="0"/>
              <a:t>29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09DFE2-E169-157A-EC74-E0BC96D9660E}"/>
              </a:ext>
            </a:extLst>
          </p:cNvPr>
          <p:cNvSpPr txBox="1"/>
          <p:nvPr/>
        </p:nvSpPr>
        <p:spPr>
          <a:xfrm>
            <a:off x="997820" y="5525199"/>
            <a:ext cx="4477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2"/>
                </a:solidFill>
              </a:rPr>
              <a:t>Use NREL’s </a:t>
            </a:r>
            <a:r>
              <a:rPr lang="en-US" sz="1600" err="1">
                <a:solidFill>
                  <a:schemeClr val="bg2"/>
                </a:solidFill>
              </a:rPr>
              <a:t>PVWatts</a:t>
            </a:r>
            <a:r>
              <a:rPr lang="en-US" sz="1600">
                <a:solidFill>
                  <a:schemeClr val="bg2"/>
                </a:solidFill>
              </a:rPr>
              <a:t> calculator to develop an hourly solar production profile for our service territory and apply BPA’s hourly load shaping rates to calculate the avoided cost.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A9F87A-2334-4394-CA29-ACA0C3653C06}"/>
              </a:ext>
            </a:extLst>
          </p:cNvPr>
          <p:cNvSpPr txBox="1"/>
          <p:nvPr/>
        </p:nvSpPr>
        <p:spPr>
          <a:xfrm>
            <a:off x="6876313" y="5648309"/>
            <a:ext cx="4477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2"/>
                </a:solidFill>
              </a:rPr>
              <a:t>Assume 1 kW of generation in every hour and apply BPA’s hourly load shaping rates to calculate the avoided cost.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42A076-6D6B-F856-C530-02A0153305E5}"/>
              </a:ext>
            </a:extLst>
          </p:cNvPr>
          <p:cNvSpPr txBox="1"/>
          <p:nvPr/>
        </p:nvSpPr>
        <p:spPr>
          <a:xfrm>
            <a:off x="2387613" y="4962061"/>
            <a:ext cx="1697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>
                <a:solidFill>
                  <a:srgbClr val="011F34"/>
                </a:solidFill>
              </a:rPr>
              <a:t>3.7166¢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180887-6FE2-DD61-3A05-1D55EB7BDF2F}"/>
              </a:ext>
            </a:extLst>
          </p:cNvPr>
          <p:cNvSpPr txBox="1"/>
          <p:nvPr/>
        </p:nvSpPr>
        <p:spPr>
          <a:xfrm>
            <a:off x="8262100" y="4962061"/>
            <a:ext cx="1705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>
                <a:solidFill>
                  <a:srgbClr val="011F34"/>
                </a:solidFill>
              </a:rPr>
              <a:t>3.9388¢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85A8103-750F-66F7-BF2A-D3DF6B6B817D}"/>
              </a:ext>
            </a:extLst>
          </p:cNvPr>
          <p:cNvSpPr/>
          <p:nvPr/>
        </p:nvSpPr>
        <p:spPr>
          <a:xfrm>
            <a:off x="163629" y="1047749"/>
            <a:ext cx="5932371" cy="5554667"/>
          </a:xfrm>
          <a:prstGeom prst="roundRect">
            <a:avLst/>
          </a:prstGeom>
          <a:noFill/>
          <a:ln w="50800">
            <a:solidFill>
              <a:srgbClr val="D5B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1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Load Shaping Cost Example LLH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95BCCDF-7E0A-4357-9D12-259F8FD7FFD8}" type="slidenum">
              <a:rPr lang="en-US"/>
              <a:pPr/>
              <a:t>30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412E890-7204-CD42-2BB1-92B0A8442240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859674818"/>
              </p:ext>
            </p:extLst>
          </p:nvPr>
        </p:nvGraphicFramePr>
        <p:xfrm>
          <a:off x="2730500" y="1516063"/>
          <a:ext cx="9461500" cy="450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298E5BD-DD15-1F91-0606-AF3A1C82443B}"/>
              </a:ext>
            </a:extLst>
          </p:cNvPr>
          <p:cNvSpPr txBox="1"/>
          <p:nvPr/>
        </p:nvSpPr>
        <p:spPr>
          <a:xfrm>
            <a:off x="3283716" y="2098604"/>
            <a:ext cx="5254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6"/>
                </a:solidFill>
              </a:rPr>
              <a:t>Total LLH Load Shaping = $2,574,941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E12581-AA5D-C205-A2F4-3C7C499A5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6063"/>
            <a:ext cx="2632492" cy="253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5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BPUD New">
      <a:dk1>
        <a:srgbClr val="000000"/>
      </a:dk1>
      <a:lt1>
        <a:sysClr val="window" lastClr="FFFFFF"/>
      </a:lt1>
      <a:dk2>
        <a:srgbClr val="011F34"/>
      </a:dk2>
      <a:lt2>
        <a:srgbClr val="EFF0EB"/>
      </a:lt2>
      <a:accent1>
        <a:srgbClr val="366E96"/>
      </a:accent1>
      <a:accent2>
        <a:srgbClr val="D4B237"/>
      </a:accent2>
      <a:accent3>
        <a:srgbClr val="3F8070"/>
      </a:accent3>
      <a:accent4>
        <a:srgbClr val="89979F"/>
      </a:accent4>
      <a:accent5>
        <a:srgbClr val="A43D3D"/>
      </a:accent5>
      <a:accent6>
        <a:srgbClr val="011F34"/>
      </a:accent6>
      <a:hlink>
        <a:srgbClr val="D4B237"/>
      </a:hlink>
      <a:folHlink>
        <a:srgbClr val="5E96BE"/>
      </a:folHlink>
    </a:clrScheme>
    <a:fontScheme name="BPUD New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2614</Words>
  <Application>Microsoft Office PowerPoint</Application>
  <PresentationFormat>Widescreen</PresentationFormat>
  <Paragraphs>443</Paragraphs>
  <Slides>30</Slides>
  <Notes>27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Aptos</vt:lpstr>
      <vt:lpstr>Arial</vt:lpstr>
      <vt:lpstr>Calibri</vt:lpstr>
      <vt:lpstr>Franklin Gothic Book</vt:lpstr>
      <vt:lpstr>Montserrat</vt:lpstr>
      <vt:lpstr>Open Sans</vt:lpstr>
      <vt:lpstr>Open Sans Condensed</vt:lpstr>
      <vt:lpstr>Tw Cen MT</vt:lpstr>
      <vt:lpstr>1_Office Theme</vt:lpstr>
      <vt:lpstr>Small Distributed Generation Interconnection &amp; Net Billing</vt:lpstr>
      <vt:lpstr>What Has Changed Since September 8?</vt:lpstr>
      <vt:lpstr>Generation Capacity Size Thresholds</vt:lpstr>
      <vt:lpstr>A Repeatable Customer-Facing Framework Is Taking Shape</vt:lpstr>
      <vt:lpstr>Near-Term Path to Move the Project Forward</vt:lpstr>
      <vt:lpstr>BPA Load Following Contract</vt:lpstr>
      <vt:lpstr>2027 Gross Power Supply Cost by Source</vt:lpstr>
      <vt:lpstr>BPA Rates: Tier 1 v. Tier 2</vt:lpstr>
      <vt:lpstr>Benton PUD’s Resource Plan</vt:lpstr>
      <vt:lpstr>BPA Rates: Tier 1 v. Tier 2</vt:lpstr>
      <vt:lpstr>BPA Rates: Tier 1 v. Tier 2</vt:lpstr>
      <vt:lpstr>BPA Rates: BP-26 Tier 1 v. Tier 2</vt:lpstr>
      <vt:lpstr>Load Shaping</vt:lpstr>
      <vt:lpstr>Load Shaping Cost Example HLH</vt:lpstr>
      <vt:lpstr>Load Shaping Cost Example HLH</vt:lpstr>
      <vt:lpstr>Load Shaping Cost Example HLH</vt:lpstr>
      <vt:lpstr>Load Shaping Cost Example HLH</vt:lpstr>
      <vt:lpstr>Avoided Cost</vt:lpstr>
      <vt:lpstr>Net Billing &amp; Avoided Cost Credit Development</vt:lpstr>
      <vt:lpstr>How Net Billing Would Work</vt:lpstr>
      <vt:lpstr>Proposed Avoided-Cost Credit</vt:lpstr>
      <vt:lpstr>How Staff Developed the Avoided BPA Load Shaping Rate</vt:lpstr>
      <vt:lpstr>How Staff Developed the Benton PUD T&amp;D Loss Rate</vt:lpstr>
      <vt:lpstr>How Staff Developed the Avoided REC Purchase Rate</vt:lpstr>
      <vt:lpstr>Draft Schedule 91: Net Billing for Small Distributed Generation</vt:lpstr>
      <vt:lpstr>Next Steps</vt:lpstr>
      <vt:lpstr>Other Avoided Cost Components Evaluated</vt:lpstr>
      <vt:lpstr>How Staff Developed the Benton PUD T&amp;D Loss Rate</vt:lpstr>
      <vt:lpstr>How Staff Developed the Avoided BPA Load Shaping Rate</vt:lpstr>
      <vt:lpstr>Load Shaping Cost Example LLH</vt:lpstr>
    </vt:vector>
  </TitlesOfParts>
  <Company>Benton PUD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Generation &gt;100 kW - Boys &amp; Girls Club Kennewick Solar Project</dc:title>
  <dc:subject>Commission information briefing on Boys &amp; Girls Club customer generation project and proposed Net Billing program</dc:subject>
  <dc:creator>Benton PUD / OpenAI</dc:creator>
  <cp:lastModifiedBy>Blake Scherer</cp:lastModifiedBy>
  <cp:revision>23</cp:revision>
  <cp:lastPrinted>2026-10-27T15:20:31Z</cp:lastPrinted>
  <dcterms:created xsi:type="dcterms:W3CDTF">2026-08-19T23:43:33Z</dcterms:created>
  <dcterms:modified xsi:type="dcterms:W3CDTF">2026-10-27T15:20:37Z</dcterms:modified>
</cp:coreProperties>
</file>